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8" r:id="rId4"/>
  </p:sldMasterIdLst>
  <p:notesMasterIdLst>
    <p:notesMasterId r:id="rId23"/>
  </p:notesMasterIdLst>
  <p:handoutMasterIdLst>
    <p:handoutMasterId r:id="rId24"/>
  </p:handoutMasterIdLst>
  <p:sldIdLst>
    <p:sldId id="377" r:id="rId5"/>
    <p:sldId id="265" r:id="rId6"/>
    <p:sldId id="261" r:id="rId7"/>
    <p:sldId id="368" r:id="rId8"/>
    <p:sldId id="369" r:id="rId9"/>
    <p:sldId id="365" r:id="rId10"/>
    <p:sldId id="370" r:id="rId11"/>
    <p:sldId id="363" r:id="rId12"/>
    <p:sldId id="371" r:id="rId13"/>
    <p:sldId id="372" r:id="rId14"/>
    <p:sldId id="373" r:id="rId15"/>
    <p:sldId id="374" r:id="rId16"/>
    <p:sldId id="366" r:id="rId17"/>
    <p:sldId id="375" r:id="rId18"/>
    <p:sldId id="379" r:id="rId19"/>
    <p:sldId id="380" r:id="rId20"/>
    <p:sldId id="378" r:id="rId21"/>
    <p:sldId id="3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TP-II" id="{BFE4B087-C4B1-4F51-9538-E6E2A920F452}">
          <p14:sldIdLst>
            <p14:sldId id="377"/>
            <p14:sldId id="265"/>
            <p14:sldId id="261"/>
            <p14:sldId id="368"/>
            <p14:sldId id="369"/>
            <p14:sldId id="365"/>
            <p14:sldId id="370"/>
            <p14:sldId id="363"/>
            <p14:sldId id="371"/>
            <p14:sldId id="372"/>
            <p14:sldId id="373"/>
            <p14:sldId id="374"/>
            <p14:sldId id="366"/>
            <p14:sldId id="375"/>
            <p14:sldId id="379"/>
            <p14:sldId id="380"/>
            <p14:sldId id="378"/>
            <p14:sldId id="3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2221E-F7EB-4E0C-B272-183D10B08DC7}" v="287" dt="2024-04-18T04:47:35.645"/>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183" autoAdjust="0"/>
  </p:normalViewPr>
  <p:slideViewPr>
    <p:cSldViewPr snapToGrid="0" showGuides="1">
      <p:cViewPr>
        <p:scale>
          <a:sx n="66" d="100"/>
          <a:sy n="66" d="100"/>
        </p:scale>
        <p:origin x="1330" y="125"/>
      </p:cViewPr>
      <p:guideLst/>
    </p:cSldViewPr>
  </p:slideViewPr>
  <p:outlineViewPr>
    <p:cViewPr>
      <p:scale>
        <a:sx n="33" d="100"/>
        <a:sy n="33" d="100"/>
      </p:scale>
      <p:origin x="0" y="-10094"/>
    </p:cViewPr>
  </p:outlineViewPr>
  <p:notesTextViewPr>
    <p:cViewPr>
      <p:scale>
        <a:sx n="1" d="1"/>
        <a:sy n="1" d="1"/>
      </p:scale>
      <p:origin x="0" y="0"/>
    </p:cViewPr>
  </p:notesTextViewPr>
  <p:sorterViewPr>
    <p:cViewPr>
      <p:scale>
        <a:sx n="100" d="100"/>
        <a:sy n="100" d="100"/>
      </p:scale>
      <p:origin x="0" y="-3514"/>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avi2910@outlook.com" userId="c7a70b24db8ceb13" providerId="LiveId" clId="{0B82221E-F7EB-4E0C-B272-183D10B08DC7}"/>
    <pc:docChg chg="undo redo custSel addSld delSld modSld sldOrd addSection delSection modSection">
      <pc:chgData name="raavi2910@outlook.com" userId="c7a70b24db8ceb13" providerId="LiveId" clId="{0B82221E-F7EB-4E0C-B272-183D10B08DC7}" dt="2024-04-18T05:57:03.549" v="4455" actId="20577"/>
      <pc:docMkLst>
        <pc:docMk/>
      </pc:docMkLst>
      <pc:sldChg chg="modSp mod">
        <pc:chgData name="raavi2910@outlook.com" userId="c7a70b24db8ceb13" providerId="LiveId" clId="{0B82221E-F7EB-4E0C-B272-183D10B08DC7}" dt="2024-04-17T17:25:25.847" v="3261" actId="20577"/>
        <pc:sldMkLst>
          <pc:docMk/>
          <pc:sldMk cId="1282301281" sldId="265"/>
        </pc:sldMkLst>
        <pc:spChg chg="mod">
          <ac:chgData name="raavi2910@outlook.com" userId="c7a70b24db8ceb13" providerId="LiveId" clId="{0B82221E-F7EB-4E0C-B272-183D10B08DC7}" dt="2024-04-17T17:25:25.847" v="3261" actId="20577"/>
          <ac:spMkLst>
            <pc:docMk/>
            <pc:sldMk cId="1282301281" sldId="265"/>
            <ac:spMk id="3" creationId="{69CF77C5-9F6B-451C-B03D-A5E55E0DAC90}"/>
          </ac:spMkLst>
        </pc:spChg>
      </pc:sldChg>
      <pc:sldChg chg="addSp delSp modSp del mod">
        <pc:chgData name="raavi2910@outlook.com" userId="c7a70b24db8ceb13" providerId="LiveId" clId="{0B82221E-F7EB-4E0C-B272-183D10B08DC7}" dt="2024-04-17T17:31:18.741" v="3402" actId="47"/>
        <pc:sldMkLst>
          <pc:docMk/>
          <pc:sldMk cId="2382130069" sldId="321"/>
        </pc:sldMkLst>
        <pc:spChg chg="del mod">
          <ac:chgData name="raavi2910@outlook.com" userId="c7a70b24db8ceb13" providerId="LiveId" clId="{0B82221E-F7EB-4E0C-B272-183D10B08DC7}" dt="2024-04-17T17:12:08.576" v="3181" actId="478"/>
          <ac:spMkLst>
            <pc:docMk/>
            <pc:sldMk cId="2382130069" sldId="321"/>
            <ac:spMk id="3" creationId="{CE24BAAE-F3C2-4167-8E55-3D4A3B8F9FD0}"/>
          </ac:spMkLst>
        </pc:spChg>
        <pc:picChg chg="add mod">
          <ac:chgData name="raavi2910@outlook.com" userId="c7a70b24db8ceb13" providerId="LiveId" clId="{0B82221E-F7EB-4E0C-B272-183D10B08DC7}" dt="2024-04-17T17:23:13.068" v="3210" actId="1076"/>
          <ac:picMkLst>
            <pc:docMk/>
            <pc:sldMk cId="2382130069" sldId="321"/>
            <ac:picMk id="4" creationId="{60BF59FF-6A07-A072-D956-D94E542F60E0}"/>
          </ac:picMkLst>
        </pc:picChg>
      </pc:sldChg>
      <pc:sldChg chg="addSp delSp modSp del mod">
        <pc:chgData name="raavi2910@outlook.com" userId="c7a70b24db8ceb13" providerId="LiveId" clId="{0B82221E-F7EB-4E0C-B272-183D10B08DC7}" dt="2024-04-17T17:12:28.601" v="3182" actId="47"/>
        <pc:sldMkLst>
          <pc:docMk/>
          <pc:sldMk cId="2242693602" sldId="353"/>
        </pc:sldMkLst>
        <pc:spChg chg="add del mod">
          <ac:chgData name="raavi2910@outlook.com" userId="c7a70b24db8ceb13" providerId="LiveId" clId="{0B82221E-F7EB-4E0C-B272-183D10B08DC7}" dt="2024-04-17T17:11:21.143" v="3172" actId="478"/>
          <ac:spMkLst>
            <pc:docMk/>
            <pc:sldMk cId="2242693602" sldId="353"/>
            <ac:spMk id="3" creationId="{C5FCAD57-B9BF-BE2F-B4C0-554A716BC435}"/>
          </ac:spMkLst>
        </pc:spChg>
        <pc:spChg chg="add del mod">
          <ac:chgData name="raavi2910@outlook.com" userId="c7a70b24db8ceb13" providerId="LiveId" clId="{0B82221E-F7EB-4E0C-B272-183D10B08DC7}" dt="2024-04-17T17:11:25.935" v="3174" actId="478"/>
          <ac:spMkLst>
            <pc:docMk/>
            <pc:sldMk cId="2242693602" sldId="353"/>
            <ac:spMk id="5" creationId="{C021BC7E-A8C8-9B9F-8A43-D25C62443537}"/>
          </ac:spMkLst>
        </pc:spChg>
        <pc:spChg chg="mod">
          <ac:chgData name="raavi2910@outlook.com" userId="c7a70b24db8ceb13" providerId="LiveId" clId="{0B82221E-F7EB-4E0C-B272-183D10B08DC7}" dt="2024-04-17T17:11:40.522" v="3176" actId="21"/>
          <ac:spMkLst>
            <pc:docMk/>
            <pc:sldMk cId="2242693602" sldId="353"/>
            <ac:spMk id="15" creationId="{216DE36A-8936-4960-80FB-84297E9ED7B8}"/>
          </ac:spMkLst>
        </pc:spChg>
        <pc:spChg chg="del">
          <ac:chgData name="raavi2910@outlook.com" userId="c7a70b24db8ceb13" providerId="LiveId" clId="{0B82221E-F7EB-4E0C-B272-183D10B08DC7}" dt="2024-04-17T17:11:18.718" v="3171" actId="478"/>
          <ac:spMkLst>
            <pc:docMk/>
            <pc:sldMk cId="2242693602" sldId="353"/>
            <ac:spMk id="19" creationId="{D588ED13-EE1F-45B5-8412-D43AE2D275D2}"/>
          </ac:spMkLst>
        </pc:spChg>
        <pc:spChg chg="del">
          <ac:chgData name="raavi2910@outlook.com" userId="c7a70b24db8ceb13" providerId="LiveId" clId="{0B82221E-F7EB-4E0C-B272-183D10B08DC7}" dt="2024-04-17T17:11:24.309" v="3173" actId="478"/>
          <ac:spMkLst>
            <pc:docMk/>
            <pc:sldMk cId="2242693602" sldId="353"/>
            <ac:spMk id="21" creationId="{DE08CB02-6FA7-4213-86CA-3E2311D607CB}"/>
          </ac:spMkLst>
        </pc:spChg>
      </pc:sldChg>
      <pc:sldChg chg="del">
        <pc:chgData name="raavi2910@outlook.com" userId="c7a70b24db8ceb13" providerId="LiveId" clId="{0B82221E-F7EB-4E0C-B272-183D10B08DC7}" dt="2024-04-17T17:12:28.601" v="3182" actId="47"/>
        <pc:sldMkLst>
          <pc:docMk/>
          <pc:sldMk cId="1933658748" sldId="356"/>
        </pc:sldMkLst>
      </pc:sldChg>
      <pc:sldChg chg="modSp del mod">
        <pc:chgData name="raavi2910@outlook.com" userId="c7a70b24db8ceb13" providerId="LiveId" clId="{0B82221E-F7EB-4E0C-B272-183D10B08DC7}" dt="2024-04-17T17:24:27.673" v="3222" actId="2696"/>
        <pc:sldMkLst>
          <pc:docMk/>
          <pc:sldMk cId="466565947" sldId="360"/>
        </pc:sldMkLst>
        <pc:spChg chg="mod">
          <ac:chgData name="raavi2910@outlook.com" userId="c7a70b24db8ceb13" providerId="LiveId" clId="{0B82221E-F7EB-4E0C-B272-183D10B08DC7}" dt="2024-04-17T11:21:45.964" v="771" actId="2085"/>
          <ac:spMkLst>
            <pc:docMk/>
            <pc:sldMk cId="466565947" sldId="360"/>
            <ac:spMk id="5" creationId="{1C86B3C9-7275-90D1-967A-0BB1C9C701D9}"/>
          </ac:spMkLst>
        </pc:spChg>
        <pc:spChg chg="mod">
          <ac:chgData name="raavi2910@outlook.com" userId="c7a70b24db8ceb13" providerId="LiveId" clId="{0B82221E-F7EB-4E0C-B272-183D10B08DC7}" dt="2024-04-17T16:08:56.965" v="2039" actId="20577"/>
          <ac:spMkLst>
            <pc:docMk/>
            <pc:sldMk cId="466565947" sldId="360"/>
            <ac:spMk id="6" creationId="{B0A241F5-4CD4-E41A-EF26-B18C70BA05FB}"/>
          </ac:spMkLst>
        </pc:spChg>
        <pc:spChg chg="mod">
          <ac:chgData name="raavi2910@outlook.com" userId="c7a70b24db8ceb13" providerId="LiveId" clId="{0B82221E-F7EB-4E0C-B272-183D10B08DC7}" dt="2024-04-17T16:09:15.591" v="2049" actId="20577"/>
          <ac:spMkLst>
            <pc:docMk/>
            <pc:sldMk cId="466565947" sldId="360"/>
            <ac:spMk id="11" creationId="{879ECCC8-B88E-D97A-6594-F33A671734CB}"/>
          </ac:spMkLst>
        </pc:spChg>
        <pc:picChg chg="mod">
          <ac:chgData name="raavi2910@outlook.com" userId="c7a70b24db8ceb13" providerId="LiveId" clId="{0B82221E-F7EB-4E0C-B272-183D10B08DC7}" dt="2024-04-17T17:24:15.309" v="3220" actId="1076"/>
          <ac:picMkLst>
            <pc:docMk/>
            <pc:sldMk cId="466565947" sldId="360"/>
            <ac:picMk id="1026" creationId="{9D88D287-7E69-DD1D-EC03-6CD66966A61F}"/>
          </ac:picMkLst>
        </pc:picChg>
      </pc:sldChg>
      <pc:sldChg chg="del">
        <pc:chgData name="raavi2910@outlook.com" userId="c7a70b24db8ceb13" providerId="LiveId" clId="{0B82221E-F7EB-4E0C-B272-183D10B08DC7}" dt="2024-04-17T17:12:28.601" v="3182" actId="47"/>
        <pc:sldMkLst>
          <pc:docMk/>
          <pc:sldMk cId="2281267269" sldId="361"/>
        </pc:sldMkLst>
      </pc:sldChg>
      <pc:sldChg chg="addSp delSp modSp del mod">
        <pc:chgData name="raavi2910@outlook.com" userId="c7a70b24db8ceb13" providerId="LiveId" clId="{0B82221E-F7EB-4E0C-B272-183D10B08DC7}" dt="2024-04-17T17:12:28.601" v="3182" actId="47"/>
        <pc:sldMkLst>
          <pc:docMk/>
          <pc:sldMk cId="3109606758" sldId="362"/>
        </pc:sldMkLst>
        <pc:spChg chg="mod">
          <ac:chgData name="raavi2910@outlook.com" userId="c7a70b24db8ceb13" providerId="LiveId" clId="{0B82221E-F7EB-4E0C-B272-183D10B08DC7}" dt="2024-04-17T11:33:34.294" v="789" actId="20577"/>
          <ac:spMkLst>
            <pc:docMk/>
            <pc:sldMk cId="3109606758" sldId="362"/>
            <ac:spMk id="2" creationId="{42FE91BC-3A18-6E58-C842-196357415A23}"/>
          </ac:spMkLst>
        </pc:spChg>
        <pc:spChg chg="del">
          <ac:chgData name="raavi2910@outlook.com" userId="c7a70b24db8ceb13" providerId="LiveId" clId="{0B82221E-F7EB-4E0C-B272-183D10B08DC7}" dt="2024-04-17T11:33:39.537" v="790" actId="478"/>
          <ac:spMkLst>
            <pc:docMk/>
            <pc:sldMk cId="3109606758" sldId="362"/>
            <ac:spMk id="3" creationId="{88083EA8-A644-E2DC-10F3-4C5C107A48F3}"/>
          </ac:spMkLst>
        </pc:spChg>
        <pc:spChg chg="del">
          <ac:chgData name="raavi2910@outlook.com" userId="c7a70b24db8ceb13" providerId="LiveId" clId="{0B82221E-F7EB-4E0C-B272-183D10B08DC7}" dt="2024-04-17T11:33:42.083" v="791" actId="478"/>
          <ac:spMkLst>
            <pc:docMk/>
            <pc:sldMk cId="3109606758" sldId="362"/>
            <ac:spMk id="4" creationId="{884A7712-E016-300B-471B-A1A488E4FD1A}"/>
          </ac:spMkLst>
        </pc:spChg>
        <pc:spChg chg="add mod">
          <ac:chgData name="raavi2910@outlook.com" userId="c7a70b24db8ceb13" providerId="LiveId" clId="{0B82221E-F7EB-4E0C-B272-183D10B08DC7}" dt="2024-04-17T14:57:24.816" v="1172" actId="21"/>
          <ac:spMkLst>
            <pc:docMk/>
            <pc:sldMk cId="3109606758" sldId="362"/>
            <ac:spMk id="6" creationId="{7EACFFA1-15ED-B1B9-2C26-FF1C8BD8D778}"/>
          </ac:spMkLst>
        </pc:spChg>
        <pc:spChg chg="add del mod">
          <ac:chgData name="raavi2910@outlook.com" userId="c7a70b24db8ceb13" providerId="LiveId" clId="{0B82221E-F7EB-4E0C-B272-183D10B08DC7}" dt="2024-04-17T11:33:43.448" v="792" actId="478"/>
          <ac:spMkLst>
            <pc:docMk/>
            <pc:sldMk cId="3109606758" sldId="362"/>
            <ac:spMk id="8" creationId="{20A2F126-AFEF-36F7-2910-C98DC2F745A1}"/>
          </ac:spMkLst>
        </pc:spChg>
      </pc:sldChg>
      <pc:sldChg chg="addSp delSp modSp mod">
        <pc:chgData name="raavi2910@outlook.com" userId="c7a70b24db8ceb13" providerId="LiveId" clId="{0B82221E-F7EB-4E0C-B272-183D10B08DC7}" dt="2024-04-17T16:45:51.565" v="2541" actId="20577"/>
        <pc:sldMkLst>
          <pc:docMk/>
          <pc:sldMk cId="1222042166" sldId="363"/>
        </pc:sldMkLst>
        <pc:spChg chg="mod">
          <ac:chgData name="raavi2910@outlook.com" userId="c7a70b24db8ceb13" providerId="LiveId" clId="{0B82221E-F7EB-4E0C-B272-183D10B08DC7}" dt="2024-04-17T16:45:51.565" v="2541" actId="20577"/>
          <ac:spMkLst>
            <pc:docMk/>
            <pc:sldMk cId="1222042166" sldId="363"/>
            <ac:spMk id="2" creationId="{66C95451-9C62-77F3-8A67-768FD7084751}"/>
          </ac:spMkLst>
        </pc:spChg>
        <pc:spChg chg="del mod">
          <ac:chgData name="raavi2910@outlook.com" userId="c7a70b24db8ceb13" providerId="LiveId" clId="{0B82221E-F7EB-4E0C-B272-183D10B08DC7}" dt="2024-04-17T14:01:14.096" v="952" actId="478"/>
          <ac:spMkLst>
            <pc:docMk/>
            <pc:sldMk cId="1222042166" sldId="363"/>
            <ac:spMk id="3" creationId="{A453544A-F007-AEFD-6CE9-9AEC8769D4D9}"/>
          </ac:spMkLst>
        </pc:spChg>
        <pc:spChg chg="add mod">
          <ac:chgData name="raavi2910@outlook.com" userId="c7a70b24db8ceb13" providerId="LiveId" clId="{0B82221E-F7EB-4E0C-B272-183D10B08DC7}" dt="2024-04-17T15:00:01.058" v="1231" actId="20577"/>
          <ac:spMkLst>
            <pc:docMk/>
            <pc:sldMk cId="1222042166" sldId="363"/>
            <ac:spMk id="6" creationId="{C50095E5-FBF5-8CC6-60E6-61734B98B36B}"/>
          </ac:spMkLst>
        </pc:spChg>
        <pc:spChg chg="mod">
          <ac:chgData name="raavi2910@outlook.com" userId="c7a70b24db8ceb13" providerId="LiveId" clId="{0B82221E-F7EB-4E0C-B272-183D10B08DC7}" dt="2024-04-17T14:06:20.340" v="1035" actId="1076"/>
          <ac:spMkLst>
            <pc:docMk/>
            <pc:sldMk cId="1222042166" sldId="363"/>
            <ac:spMk id="7" creationId="{41C5DB37-F0C4-64FE-DDE5-CAD86B83F3A1}"/>
          </ac:spMkLst>
        </pc:spChg>
        <pc:picChg chg="add del mod">
          <ac:chgData name="raavi2910@outlook.com" userId="c7a70b24db8ceb13" providerId="LiveId" clId="{0B82221E-F7EB-4E0C-B272-183D10B08DC7}" dt="2024-04-17T14:08:02.837" v="1036" actId="478"/>
          <ac:picMkLst>
            <pc:docMk/>
            <pc:sldMk cId="1222042166" sldId="363"/>
            <ac:picMk id="5" creationId="{9150CF83-2204-219C-4291-E5FC798369A0}"/>
          </ac:picMkLst>
        </pc:picChg>
        <pc:picChg chg="add mod">
          <ac:chgData name="raavi2910@outlook.com" userId="c7a70b24db8ceb13" providerId="LiveId" clId="{0B82221E-F7EB-4E0C-B272-183D10B08DC7}" dt="2024-04-17T14:08:29.552" v="1040"/>
          <ac:picMkLst>
            <pc:docMk/>
            <pc:sldMk cId="1222042166" sldId="363"/>
            <ac:picMk id="9" creationId="{AC2991DB-691A-2F60-AC7C-80993A9116A4}"/>
          </ac:picMkLst>
        </pc:picChg>
      </pc:sldChg>
      <pc:sldChg chg="del">
        <pc:chgData name="raavi2910@outlook.com" userId="c7a70b24db8ceb13" providerId="LiveId" clId="{0B82221E-F7EB-4E0C-B272-183D10B08DC7}" dt="2024-04-17T17:12:28.601" v="3182" actId="47"/>
        <pc:sldMkLst>
          <pc:docMk/>
          <pc:sldMk cId="4053215334" sldId="364"/>
        </pc:sldMkLst>
      </pc:sldChg>
      <pc:sldChg chg="delSp mod">
        <pc:chgData name="raavi2910@outlook.com" userId="c7a70b24db8ceb13" providerId="LiveId" clId="{0B82221E-F7EB-4E0C-B272-183D10B08DC7}" dt="2024-04-17T11:03:44.407" v="613" actId="478"/>
        <pc:sldMkLst>
          <pc:docMk/>
          <pc:sldMk cId="3594869403" sldId="365"/>
        </pc:sldMkLst>
        <pc:spChg chg="del">
          <ac:chgData name="raavi2910@outlook.com" userId="c7a70b24db8ceb13" providerId="LiveId" clId="{0B82221E-F7EB-4E0C-B272-183D10B08DC7}" dt="2024-04-17T11:03:44.407" v="613" actId="478"/>
          <ac:spMkLst>
            <pc:docMk/>
            <pc:sldMk cId="3594869403" sldId="365"/>
            <ac:spMk id="3" creationId="{CE24BAAE-F3C2-4167-8E55-3D4A3B8F9FD0}"/>
          </ac:spMkLst>
        </pc:spChg>
      </pc:sldChg>
      <pc:sldChg chg="addSp delSp modSp mod">
        <pc:chgData name="raavi2910@outlook.com" userId="c7a70b24db8ceb13" providerId="LiveId" clId="{0B82221E-F7EB-4E0C-B272-183D10B08DC7}" dt="2024-04-17T17:09:29.943" v="3091" actId="478"/>
        <pc:sldMkLst>
          <pc:docMk/>
          <pc:sldMk cId="1133887655" sldId="366"/>
        </pc:sldMkLst>
        <pc:spChg chg="mod">
          <ac:chgData name="raavi2910@outlook.com" userId="c7a70b24db8ceb13" providerId="LiveId" clId="{0B82221E-F7EB-4E0C-B272-183D10B08DC7}" dt="2024-04-17T17:09:22.501" v="3089" actId="20577"/>
          <ac:spMkLst>
            <pc:docMk/>
            <pc:sldMk cId="1133887655" sldId="366"/>
            <ac:spMk id="2" creationId="{3C3D335A-5ECE-43C8-B81D-FB11A0598038}"/>
          </ac:spMkLst>
        </pc:spChg>
        <pc:spChg chg="del">
          <ac:chgData name="raavi2910@outlook.com" userId="c7a70b24db8ceb13" providerId="LiveId" clId="{0B82221E-F7EB-4E0C-B272-183D10B08DC7}" dt="2024-04-17T17:09:27.041" v="3090" actId="478"/>
          <ac:spMkLst>
            <pc:docMk/>
            <pc:sldMk cId="1133887655" sldId="366"/>
            <ac:spMk id="3" creationId="{CE24BAAE-F3C2-4167-8E55-3D4A3B8F9FD0}"/>
          </ac:spMkLst>
        </pc:spChg>
        <pc:spChg chg="add del mod">
          <ac:chgData name="raavi2910@outlook.com" userId="c7a70b24db8ceb13" providerId="LiveId" clId="{0B82221E-F7EB-4E0C-B272-183D10B08DC7}" dt="2024-04-17T17:09:29.943" v="3091" actId="478"/>
          <ac:spMkLst>
            <pc:docMk/>
            <pc:sldMk cId="1133887655" sldId="366"/>
            <ac:spMk id="5" creationId="{1BB9C7CA-9BD1-9794-E487-14AA524B48B3}"/>
          </ac:spMkLst>
        </pc:spChg>
      </pc:sldChg>
      <pc:sldChg chg="del">
        <pc:chgData name="raavi2910@outlook.com" userId="c7a70b24db8ceb13" providerId="LiveId" clId="{0B82221E-F7EB-4E0C-B272-183D10B08DC7}" dt="2024-04-17T17:12:28.601" v="3182" actId="47"/>
        <pc:sldMkLst>
          <pc:docMk/>
          <pc:sldMk cId="1088464934" sldId="367"/>
        </pc:sldMkLst>
      </pc:sldChg>
      <pc:sldChg chg="addSp modSp mod ord modNotesTx">
        <pc:chgData name="raavi2910@outlook.com" userId="c7a70b24db8ceb13" providerId="LiveId" clId="{0B82221E-F7EB-4E0C-B272-183D10B08DC7}" dt="2024-04-17T17:26:18.315" v="3275" actId="14100"/>
        <pc:sldMkLst>
          <pc:docMk/>
          <pc:sldMk cId="3816225871" sldId="368"/>
        </pc:sldMkLst>
        <pc:spChg chg="mod">
          <ac:chgData name="raavi2910@outlook.com" userId="c7a70b24db8ceb13" providerId="LiveId" clId="{0B82221E-F7EB-4E0C-B272-183D10B08DC7}" dt="2024-04-17T17:26:18.315" v="3275" actId="14100"/>
          <ac:spMkLst>
            <pc:docMk/>
            <pc:sldMk cId="3816225871" sldId="368"/>
            <ac:spMk id="2" creationId="{42D62194-0240-547D-8066-D62E39421259}"/>
          </ac:spMkLst>
        </pc:spChg>
        <pc:spChg chg="mod">
          <ac:chgData name="raavi2910@outlook.com" userId="c7a70b24db8ceb13" providerId="LiveId" clId="{0B82221E-F7EB-4E0C-B272-183D10B08DC7}" dt="2024-04-17T17:26:16.156" v="3271" actId="14100"/>
          <ac:spMkLst>
            <pc:docMk/>
            <pc:sldMk cId="3816225871" sldId="368"/>
            <ac:spMk id="3" creationId="{3DD01DA7-6101-D631-E909-E9F14B79DC10}"/>
          </ac:spMkLst>
        </pc:spChg>
        <pc:spChg chg="mod">
          <ac:chgData name="raavi2910@outlook.com" userId="c7a70b24db8ceb13" providerId="LiveId" clId="{0B82221E-F7EB-4E0C-B272-183D10B08DC7}" dt="2024-04-17T10:07:20.601" v="303" actId="1076"/>
          <ac:spMkLst>
            <pc:docMk/>
            <pc:sldMk cId="3816225871" sldId="368"/>
            <ac:spMk id="5" creationId="{C6E89DD8-3122-754A-3006-230353E444D6}"/>
          </ac:spMkLst>
        </pc:spChg>
        <pc:spChg chg="add mod">
          <ac:chgData name="raavi2910@outlook.com" userId="c7a70b24db8ceb13" providerId="LiveId" clId="{0B82221E-F7EB-4E0C-B272-183D10B08DC7}" dt="2024-04-17T10:07:29.449" v="304" actId="1076"/>
          <ac:spMkLst>
            <pc:docMk/>
            <pc:sldMk cId="3816225871" sldId="368"/>
            <ac:spMk id="6" creationId="{BAF8DFCA-EA74-D1B2-C44C-673946CED48B}"/>
          </ac:spMkLst>
        </pc:spChg>
        <pc:picChg chg="mod">
          <ac:chgData name="raavi2910@outlook.com" userId="c7a70b24db8ceb13" providerId="LiveId" clId="{0B82221E-F7EB-4E0C-B272-183D10B08DC7}" dt="2024-04-17T17:26:15.406" v="3269" actId="1076"/>
          <ac:picMkLst>
            <pc:docMk/>
            <pc:sldMk cId="3816225871" sldId="368"/>
            <ac:picMk id="2050" creationId="{7881A492-2521-C5B3-AB0F-D79CD1731F9E}"/>
          </ac:picMkLst>
        </pc:picChg>
      </pc:sldChg>
      <pc:sldChg chg="addSp delSp modSp new mod modAnim">
        <pc:chgData name="raavi2910@outlook.com" userId="c7a70b24db8ceb13" providerId="LiveId" clId="{0B82221E-F7EB-4E0C-B272-183D10B08DC7}" dt="2024-04-17T17:28:33.084" v="3286" actId="13926"/>
        <pc:sldMkLst>
          <pc:docMk/>
          <pc:sldMk cId="1618363153" sldId="369"/>
        </pc:sldMkLst>
        <pc:spChg chg="mod">
          <ac:chgData name="raavi2910@outlook.com" userId="c7a70b24db8ceb13" providerId="LiveId" clId="{0B82221E-F7EB-4E0C-B272-183D10B08DC7}" dt="2024-04-17T17:26:33.211" v="3277" actId="1076"/>
          <ac:spMkLst>
            <pc:docMk/>
            <pc:sldMk cId="1618363153" sldId="369"/>
            <ac:spMk id="2" creationId="{CBA5256D-398E-9D90-F69D-185B53F091F4}"/>
          </ac:spMkLst>
        </pc:spChg>
        <pc:spChg chg="mod">
          <ac:chgData name="raavi2910@outlook.com" userId="c7a70b24db8ceb13" providerId="LiveId" clId="{0B82221E-F7EB-4E0C-B272-183D10B08DC7}" dt="2024-04-17T10:08:31.954" v="333" actId="20577"/>
          <ac:spMkLst>
            <pc:docMk/>
            <pc:sldMk cId="1618363153" sldId="369"/>
            <ac:spMk id="3" creationId="{C37EF3F6-C67E-B72A-3760-259383F0477D}"/>
          </ac:spMkLst>
        </pc:spChg>
        <pc:spChg chg="del">
          <ac:chgData name="raavi2910@outlook.com" userId="c7a70b24db8ceb13" providerId="LiveId" clId="{0B82221E-F7EB-4E0C-B272-183D10B08DC7}" dt="2024-04-17T10:12:01.290" v="349" actId="478"/>
          <ac:spMkLst>
            <pc:docMk/>
            <pc:sldMk cId="1618363153" sldId="369"/>
            <ac:spMk id="4" creationId="{B021A608-8F34-E35A-A8EE-78142854414A}"/>
          </ac:spMkLst>
        </pc:spChg>
        <pc:spChg chg="add del mod">
          <ac:chgData name="raavi2910@outlook.com" userId="c7a70b24db8ceb13" providerId="LiveId" clId="{0B82221E-F7EB-4E0C-B272-183D10B08DC7}" dt="2024-04-17T10:10:04.113" v="336" actId="478"/>
          <ac:spMkLst>
            <pc:docMk/>
            <pc:sldMk cId="1618363153" sldId="369"/>
            <ac:spMk id="6" creationId="{1C49A7BF-2C9B-4D08-AAEA-834FA2F207FB}"/>
          </ac:spMkLst>
        </pc:spChg>
        <pc:spChg chg="add del">
          <ac:chgData name="raavi2910@outlook.com" userId="c7a70b24db8ceb13" providerId="LiveId" clId="{0B82221E-F7EB-4E0C-B272-183D10B08DC7}" dt="2024-04-17T10:10:06.509" v="338" actId="478"/>
          <ac:spMkLst>
            <pc:docMk/>
            <pc:sldMk cId="1618363153" sldId="369"/>
            <ac:spMk id="8" creationId="{30AC1B50-F79E-43C5-6B2F-480C918267D1}"/>
          </ac:spMkLst>
        </pc:spChg>
        <pc:spChg chg="add mod">
          <ac:chgData name="raavi2910@outlook.com" userId="c7a70b24db8ceb13" providerId="LiveId" clId="{0B82221E-F7EB-4E0C-B272-183D10B08DC7}" dt="2024-04-17T10:39:07.651" v="442" actId="20577"/>
          <ac:spMkLst>
            <pc:docMk/>
            <pc:sldMk cId="1618363153" sldId="369"/>
            <ac:spMk id="13" creationId="{596AA56D-5F14-1FC6-18E1-189A57AA58E2}"/>
          </ac:spMkLst>
        </pc:spChg>
        <pc:spChg chg="add mod">
          <ac:chgData name="raavi2910@outlook.com" userId="c7a70b24db8ceb13" providerId="LiveId" clId="{0B82221E-F7EB-4E0C-B272-183D10B08DC7}" dt="2024-04-17T10:34:38.526" v="397" actId="1076"/>
          <ac:spMkLst>
            <pc:docMk/>
            <pc:sldMk cId="1618363153" sldId="369"/>
            <ac:spMk id="14" creationId="{26CFF7CF-4A13-CE14-2737-50C1C184F217}"/>
          </ac:spMkLst>
        </pc:spChg>
        <pc:spChg chg="add mod">
          <ac:chgData name="raavi2910@outlook.com" userId="c7a70b24db8ceb13" providerId="LiveId" clId="{0B82221E-F7EB-4E0C-B272-183D10B08DC7}" dt="2024-04-17T10:45:46.585" v="495" actId="1076"/>
          <ac:spMkLst>
            <pc:docMk/>
            <pc:sldMk cId="1618363153" sldId="369"/>
            <ac:spMk id="17" creationId="{8C944695-F9A1-6B5D-F381-6BF35125ADA0}"/>
          </ac:spMkLst>
        </pc:spChg>
        <pc:spChg chg="add mod">
          <ac:chgData name="raavi2910@outlook.com" userId="c7a70b24db8ceb13" providerId="LiveId" clId="{0B82221E-F7EB-4E0C-B272-183D10B08DC7}" dt="2024-04-17T10:38:50.491" v="437" actId="20577"/>
          <ac:spMkLst>
            <pc:docMk/>
            <pc:sldMk cId="1618363153" sldId="369"/>
            <ac:spMk id="20" creationId="{6C47920B-E91E-FBB4-80C5-B08C2A7D5CD7}"/>
          </ac:spMkLst>
        </pc:spChg>
        <pc:spChg chg="add mod">
          <ac:chgData name="raavi2910@outlook.com" userId="c7a70b24db8ceb13" providerId="LiveId" clId="{0B82221E-F7EB-4E0C-B272-183D10B08DC7}" dt="2024-04-17T11:06:19.676" v="692" actId="1076"/>
          <ac:spMkLst>
            <pc:docMk/>
            <pc:sldMk cId="1618363153" sldId="369"/>
            <ac:spMk id="26" creationId="{49194363-6B8A-FFEA-9296-D8A7492E28B6}"/>
          </ac:spMkLst>
        </pc:spChg>
        <pc:spChg chg="add mod">
          <ac:chgData name="raavi2910@outlook.com" userId="c7a70b24db8ceb13" providerId="LiveId" clId="{0B82221E-F7EB-4E0C-B272-183D10B08DC7}" dt="2024-04-17T10:49:53.997" v="514" actId="20577"/>
          <ac:spMkLst>
            <pc:docMk/>
            <pc:sldMk cId="1618363153" sldId="369"/>
            <ac:spMk id="32" creationId="{B01B5F33-C6E5-D408-95BF-31657E8F3143}"/>
          </ac:spMkLst>
        </pc:spChg>
        <pc:spChg chg="add mod">
          <ac:chgData name="raavi2910@outlook.com" userId="c7a70b24db8ceb13" providerId="LiveId" clId="{0B82221E-F7EB-4E0C-B272-183D10B08DC7}" dt="2024-04-17T11:01:27.878" v="576" actId="1076"/>
          <ac:spMkLst>
            <pc:docMk/>
            <pc:sldMk cId="1618363153" sldId="369"/>
            <ac:spMk id="36" creationId="{01DC8EF8-69D5-198E-4DB9-93D01D83732A}"/>
          </ac:spMkLst>
        </pc:spChg>
        <pc:spChg chg="add mod">
          <ac:chgData name="raavi2910@outlook.com" userId="c7a70b24db8ceb13" providerId="LiveId" clId="{0B82221E-F7EB-4E0C-B272-183D10B08DC7}" dt="2024-04-17T11:02:39.529" v="600" actId="1076"/>
          <ac:spMkLst>
            <pc:docMk/>
            <pc:sldMk cId="1618363153" sldId="369"/>
            <ac:spMk id="37" creationId="{DE2C57EE-0BAA-6BC1-6721-0C7C1BF2E902}"/>
          </ac:spMkLst>
        </pc:spChg>
        <pc:spChg chg="add mod">
          <ac:chgData name="raavi2910@outlook.com" userId="c7a70b24db8ceb13" providerId="LiveId" clId="{0B82221E-F7EB-4E0C-B272-183D10B08DC7}" dt="2024-04-17T11:02:08.399" v="598" actId="20577"/>
          <ac:spMkLst>
            <pc:docMk/>
            <pc:sldMk cId="1618363153" sldId="369"/>
            <ac:spMk id="38" creationId="{45C51584-501A-F2E6-0A36-3AB8872ABB11}"/>
          </ac:spMkLst>
        </pc:spChg>
        <pc:spChg chg="add mod">
          <ac:chgData name="raavi2910@outlook.com" userId="c7a70b24db8ceb13" providerId="LiveId" clId="{0B82221E-F7EB-4E0C-B272-183D10B08DC7}" dt="2024-04-17T17:28:33.084" v="3286" actId="13926"/>
          <ac:spMkLst>
            <pc:docMk/>
            <pc:sldMk cId="1618363153" sldId="369"/>
            <ac:spMk id="41" creationId="{2174BA97-1E9C-9217-DF0C-CBEAAD6934F5}"/>
          </ac:spMkLst>
        </pc:spChg>
        <pc:spChg chg="add mod">
          <ac:chgData name="raavi2910@outlook.com" userId="c7a70b24db8ceb13" providerId="LiveId" clId="{0B82221E-F7EB-4E0C-B272-183D10B08DC7}" dt="2024-04-17T11:06:42.946" v="696" actId="1076"/>
          <ac:spMkLst>
            <pc:docMk/>
            <pc:sldMk cId="1618363153" sldId="369"/>
            <ac:spMk id="42" creationId="{4669E47E-F671-0346-1227-B36914B53E80}"/>
          </ac:spMkLst>
        </pc:spChg>
        <pc:spChg chg="add mod">
          <ac:chgData name="raavi2910@outlook.com" userId="c7a70b24db8ceb13" providerId="LiveId" clId="{0B82221E-F7EB-4E0C-B272-183D10B08DC7}" dt="2024-04-17T16:16:59.188" v="2187" actId="1076"/>
          <ac:spMkLst>
            <pc:docMk/>
            <pc:sldMk cId="1618363153" sldId="369"/>
            <ac:spMk id="44" creationId="{8867D1FE-6214-A7F6-C47E-55C1B219693A}"/>
          </ac:spMkLst>
        </pc:spChg>
        <pc:picChg chg="add mod">
          <ac:chgData name="raavi2910@outlook.com" userId="c7a70b24db8ceb13" providerId="LiveId" clId="{0B82221E-F7EB-4E0C-B272-183D10B08DC7}" dt="2024-04-17T10:44:21.688" v="485" actId="1076"/>
          <ac:picMkLst>
            <pc:docMk/>
            <pc:sldMk cId="1618363153" sldId="369"/>
            <ac:picMk id="10" creationId="{9AEBC224-2402-E5DD-4FB0-718085728EC1}"/>
          </ac:picMkLst>
        </pc:picChg>
        <pc:picChg chg="add mod">
          <ac:chgData name="raavi2910@outlook.com" userId="c7a70b24db8ceb13" providerId="LiveId" clId="{0B82221E-F7EB-4E0C-B272-183D10B08DC7}" dt="2024-04-17T10:44:18.434" v="484" actId="1076"/>
          <ac:picMkLst>
            <pc:docMk/>
            <pc:sldMk cId="1618363153" sldId="369"/>
            <ac:picMk id="12" creationId="{7971FE90-9332-30D8-1EBA-1DA6F87A82D9}"/>
          </ac:picMkLst>
        </pc:picChg>
        <pc:picChg chg="add mod">
          <ac:chgData name="raavi2910@outlook.com" userId="c7a70b24db8ceb13" providerId="LiveId" clId="{0B82221E-F7EB-4E0C-B272-183D10B08DC7}" dt="2024-04-17T10:44:28.168" v="486" actId="1076"/>
          <ac:picMkLst>
            <pc:docMk/>
            <pc:sldMk cId="1618363153" sldId="369"/>
            <ac:picMk id="18" creationId="{FC68700A-9951-736F-2F52-6F4FA04819CF}"/>
          </ac:picMkLst>
        </pc:picChg>
        <pc:picChg chg="add del mod">
          <ac:chgData name="raavi2910@outlook.com" userId="c7a70b24db8ceb13" providerId="LiveId" clId="{0B82221E-F7EB-4E0C-B272-183D10B08DC7}" dt="2024-04-17T10:38:35.630" v="425" actId="478"/>
          <ac:picMkLst>
            <pc:docMk/>
            <pc:sldMk cId="1618363153" sldId="369"/>
            <ac:picMk id="19" creationId="{512B7E92-FC16-BE4B-C9FA-CA2D3880AD86}"/>
          </ac:picMkLst>
        </pc:picChg>
        <pc:picChg chg="add mod">
          <ac:chgData name="raavi2910@outlook.com" userId="c7a70b24db8ceb13" providerId="LiveId" clId="{0B82221E-F7EB-4E0C-B272-183D10B08DC7}" dt="2024-04-17T10:44:34.877" v="487" actId="1076"/>
          <ac:picMkLst>
            <pc:docMk/>
            <pc:sldMk cId="1618363153" sldId="369"/>
            <ac:picMk id="22" creationId="{6ED871C3-2231-3A8C-7233-38A5E116650D}"/>
          </ac:picMkLst>
        </pc:picChg>
        <pc:picChg chg="add mod">
          <ac:chgData name="raavi2910@outlook.com" userId="c7a70b24db8ceb13" providerId="LiveId" clId="{0B82221E-F7EB-4E0C-B272-183D10B08DC7}" dt="2024-04-17T11:02:24.398" v="599" actId="14100"/>
          <ac:picMkLst>
            <pc:docMk/>
            <pc:sldMk cId="1618363153" sldId="369"/>
            <ac:picMk id="29" creationId="{4A3BA557-254C-3B32-D6CA-89E0B73659E9}"/>
          </ac:picMkLst>
        </pc:picChg>
        <pc:picChg chg="add mod modCrop">
          <ac:chgData name="raavi2910@outlook.com" userId="c7a70b24db8ceb13" providerId="LiveId" clId="{0B82221E-F7EB-4E0C-B272-183D10B08DC7}" dt="2024-04-17T11:01:14.121" v="574" actId="1076"/>
          <ac:picMkLst>
            <pc:docMk/>
            <pc:sldMk cId="1618363153" sldId="369"/>
            <ac:picMk id="34" creationId="{44A16EAE-6231-7045-420E-3C6B85899CB2}"/>
          </ac:picMkLst>
        </pc:picChg>
        <pc:picChg chg="add mod modCrop">
          <ac:chgData name="raavi2910@outlook.com" userId="c7a70b24db8ceb13" providerId="LiveId" clId="{0B82221E-F7EB-4E0C-B272-183D10B08DC7}" dt="2024-04-17T11:00:53.330" v="571" actId="1076"/>
          <ac:picMkLst>
            <pc:docMk/>
            <pc:sldMk cId="1618363153" sldId="369"/>
            <ac:picMk id="35" creationId="{68FCB08B-2696-53C5-ED91-A37A3419898D}"/>
          </ac:picMkLst>
        </pc:picChg>
        <pc:cxnChg chg="add mod">
          <ac:chgData name="raavi2910@outlook.com" userId="c7a70b24db8ceb13" providerId="LiveId" clId="{0B82221E-F7EB-4E0C-B272-183D10B08DC7}" dt="2024-04-17T11:06:28.050" v="693" actId="14100"/>
          <ac:cxnSpMkLst>
            <pc:docMk/>
            <pc:sldMk cId="1618363153" sldId="369"/>
            <ac:cxnSpMk id="16" creationId="{D9CF3803-D3F5-4546-D4F8-85C85558E8F6}"/>
          </ac:cxnSpMkLst>
        </pc:cxnChg>
        <pc:cxnChg chg="add mod">
          <ac:chgData name="raavi2910@outlook.com" userId="c7a70b24db8ceb13" providerId="LiveId" clId="{0B82221E-F7EB-4E0C-B272-183D10B08DC7}" dt="2024-04-17T11:06:16.780" v="691" actId="1076"/>
          <ac:cxnSpMkLst>
            <pc:docMk/>
            <pc:sldMk cId="1618363153" sldId="369"/>
            <ac:cxnSpMk id="24" creationId="{803543AD-C5EA-FB13-F494-CAEB20280CAE}"/>
          </ac:cxnSpMkLst>
        </pc:cxnChg>
        <pc:cxnChg chg="add del mod">
          <ac:chgData name="raavi2910@outlook.com" userId="c7a70b24db8ceb13" providerId="LiveId" clId="{0B82221E-F7EB-4E0C-B272-183D10B08DC7}" dt="2024-04-17T10:45:20.981" v="492" actId="478"/>
          <ac:cxnSpMkLst>
            <pc:docMk/>
            <pc:sldMk cId="1618363153" sldId="369"/>
            <ac:cxnSpMk id="31" creationId="{46F1AD2D-7802-AC3B-9D5D-F809E0313692}"/>
          </ac:cxnSpMkLst>
        </pc:cxnChg>
        <pc:cxnChg chg="add">
          <ac:chgData name="raavi2910@outlook.com" userId="c7a70b24db8ceb13" providerId="LiveId" clId="{0B82221E-F7EB-4E0C-B272-183D10B08DC7}" dt="2024-04-17T11:02:55.999" v="601" actId="11529"/>
          <ac:cxnSpMkLst>
            <pc:docMk/>
            <pc:sldMk cId="1618363153" sldId="369"/>
            <ac:cxnSpMk id="40" creationId="{EC05271F-2F51-6BB1-622E-61F3CB9E862E}"/>
          </ac:cxnSpMkLst>
        </pc:cxnChg>
        <pc:cxnChg chg="add del mod">
          <ac:chgData name="raavi2910@outlook.com" userId="c7a70b24db8ceb13" providerId="LiveId" clId="{0B82221E-F7EB-4E0C-B272-183D10B08DC7}" dt="2024-04-17T17:26:34.774" v="3278" actId="478"/>
          <ac:cxnSpMkLst>
            <pc:docMk/>
            <pc:sldMk cId="1618363153" sldId="369"/>
            <ac:cxnSpMk id="46" creationId="{ED7ED5B4-EF7C-3D09-503F-AF034609EA57}"/>
          </ac:cxnSpMkLst>
        </pc:cxnChg>
        <pc:cxnChg chg="add del mod ord">
          <ac:chgData name="raavi2910@outlook.com" userId="c7a70b24db8ceb13" providerId="LiveId" clId="{0B82221E-F7EB-4E0C-B272-183D10B08DC7}" dt="2024-04-17T17:26:36.788" v="3279" actId="478"/>
          <ac:cxnSpMkLst>
            <pc:docMk/>
            <pc:sldMk cId="1618363153" sldId="369"/>
            <ac:cxnSpMk id="48" creationId="{5539D2AB-2EB8-6ED5-A39B-58FD091E170E}"/>
          </ac:cxnSpMkLst>
        </pc:cxnChg>
      </pc:sldChg>
      <pc:sldChg chg="addSp delSp modSp new mod">
        <pc:chgData name="raavi2910@outlook.com" userId="c7a70b24db8ceb13" providerId="LiveId" clId="{0B82221E-F7EB-4E0C-B272-183D10B08DC7}" dt="2024-04-17T17:29:22.205" v="3294" actId="1076"/>
        <pc:sldMkLst>
          <pc:docMk/>
          <pc:sldMk cId="1078362409" sldId="370"/>
        </pc:sldMkLst>
        <pc:spChg chg="mod">
          <ac:chgData name="raavi2910@outlook.com" userId="c7a70b24db8ceb13" providerId="LiveId" clId="{0B82221E-F7EB-4E0C-B272-183D10B08DC7}" dt="2024-04-17T17:29:22.205" v="3294" actId="1076"/>
          <ac:spMkLst>
            <pc:docMk/>
            <pc:sldMk cId="1078362409" sldId="370"/>
            <ac:spMk id="2" creationId="{9C186D1A-3081-4344-20E6-F3B5EEA74B2D}"/>
          </ac:spMkLst>
        </pc:spChg>
        <pc:spChg chg="mod">
          <ac:chgData name="raavi2910@outlook.com" userId="c7a70b24db8ceb13" providerId="LiveId" clId="{0B82221E-F7EB-4E0C-B272-183D10B08DC7}" dt="2024-04-17T17:29:17.603" v="3293" actId="1076"/>
          <ac:spMkLst>
            <pc:docMk/>
            <pc:sldMk cId="1078362409" sldId="370"/>
            <ac:spMk id="3" creationId="{EC1C4DB6-FE9D-5081-1F94-84DC83C1C392}"/>
          </ac:spMkLst>
        </pc:spChg>
        <pc:spChg chg="add">
          <ac:chgData name="raavi2910@outlook.com" userId="c7a70b24db8ceb13" providerId="LiveId" clId="{0B82221E-F7EB-4E0C-B272-183D10B08DC7}" dt="2024-04-17T13:19:07.139" v="800"/>
          <ac:spMkLst>
            <pc:docMk/>
            <pc:sldMk cId="1078362409" sldId="370"/>
            <ac:spMk id="4" creationId="{1D47D7F4-C446-E875-05C5-3E202845E3F1}"/>
          </ac:spMkLst>
        </pc:spChg>
        <pc:spChg chg="add del mod">
          <ac:chgData name="raavi2910@outlook.com" userId="c7a70b24db8ceb13" providerId="LiveId" clId="{0B82221E-F7EB-4E0C-B272-183D10B08DC7}" dt="2024-04-17T13:48:09.877" v="818" actId="478"/>
          <ac:spMkLst>
            <pc:docMk/>
            <pc:sldMk cId="1078362409" sldId="370"/>
            <ac:spMk id="7" creationId="{696E3405-7542-86BC-D9CE-BFF71C4A9343}"/>
          </ac:spMkLst>
        </pc:spChg>
        <pc:spChg chg="add mod">
          <ac:chgData name="raavi2910@outlook.com" userId="c7a70b24db8ceb13" providerId="LiveId" clId="{0B82221E-F7EB-4E0C-B272-183D10B08DC7}" dt="2024-04-17T13:48:11.510" v="819"/>
          <ac:spMkLst>
            <pc:docMk/>
            <pc:sldMk cId="1078362409" sldId="370"/>
            <ac:spMk id="8" creationId="{752BB351-3F4D-47E6-E810-3F84EAB43375}"/>
          </ac:spMkLst>
        </pc:spChg>
        <pc:spChg chg="add mod">
          <ac:chgData name="raavi2910@outlook.com" userId="c7a70b24db8ceb13" providerId="LiveId" clId="{0B82221E-F7EB-4E0C-B272-183D10B08DC7}" dt="2024-04-17T17:29:10.139" v="3292" actId="1076"/>
          <ac:spMkLst>
            <pc:docMk/>
            <pc:sldMk cId="1078362409" sldId="370"/>
            <ac:spMk id="11" creationId="{E6925790-AB4E-485D-F069-B9430A519F40}"/>
          </ac:spMkLst>
        </pc:spChg>
        <pc:spChg chg="mod">
          <ac:chgData name="raavi2910@outlook.com" userId="c7a70b24db8ceb13" providerId="LiveId" clId="{0B82221E-F7EB-4E0C-B272-183D10B08DC7}" dt="2024-04-17T14:58:09.559" v="1179" actId="20577"/>
          <ac:spMkLst>
            <pc:docMk/>
            <pc:sldMk cId="1078362409" sldId="370"/>
            <ac:spMk id="14" creationId="{E05EAE8B-7E2A-233D-88C8-66325A04F272}"/>
          </ac:spMkLst>
        </pc:spChg>
        <pc:picChg chg="add del mod">
          <ac:chgData name="raavi2910@outlook.com" userId="c7a70b24db8ceb13" providerId="LiveId" clId="{0B82221E-F7EB-4E0C-B272-183D10B08DC7}" dt="2024-04-17T13:54:48.684" v="927" actId="478"/>
          <ac:picMkLst>
            <pc:docMk/>
            <pc:sldMk cId="1078362409" sldId="370"/>
            <ac:picMk id="6" creationId="{DF429748-A414-E0B5-3629-DAFC0956856E}"/>
          </ac:picMkLst>
        </pc:picChg>
        <pc:picChg chg="add mod">
          <ac:chgData name="raavi2910@outlook.com" userId="c7a70b24db8ceb13" providerId="LiveId" clId="{0B82221E-F7EB-4E0C-B272-183D10B08DC7}" dt="2024-04-17T17:29:04.650" v="3291" actId="1076"/>
          <ac:picMkLst>
            <pc:docMk/>
            <pc:sldMk cId="1078362409" sldId="370"/>
            <ac:picMk id="10" creationId="{08B98632-38B7-8904-3B27-1AAB0040555D}"/>
          </ac:picMkLst>
        </pc:picChg>
        <pc:picChg chg="add mod">
          <ac:chgData name="raavi2910@outlook.com" userId="c7a70b24db8ceb13" providerId="LiveId" clId="{0B82221E-F7EB-4E0C-B272-183D10B08DC7}" dt="2024-04-17T17:28:59.353" v="3290" actId="1076"/>
          <ac:picMkLst>
            <pc:docMk/>
            <pc:sldMk cId="1078362409" sldId="370"/>
            <ac:picMk id="13" creationId="{1B995B00-6353-3A1E-D974-9D24B551BAB5}"/>
          </ac:picMkLst>
        </pc:picChg>
      </pc:sldChg>
      <pc:sldChg chg="addSp delSp modSp new mod">
        <pc:chgData name="raavi2910@outlook.com" userId="c7a70b24db8ceb13" providerId="LiveId" clId="{0B82221E-F7EB-4E0C-B272-183D10B08DC7}" dt="2024-04-17T17:30:36.932" v="3400" actId="20577"/>
        <pc:sldMkLst>
          <pc:docMk/>
          <pc:sldMk cId="1720115386" sldId="371"/>
        </pc:sldMkLst>
        <pc:spChg chg="del">
          <ac:chgData name="raavi2910@outlook.com" userId="c7a70b24db8ceb13" providerId="LiveId" clId="{0B82221E-F7EB-4E0C-B272-183D10B08DC7}" dt="2024-04-17T15:00:25.345" v="1233" actId="478"/>
          <ac:spMkLst>
            <pc:docMk/>
            <pc:sldMk cId="1720115386" sldId="371"/>
            <ac:spMk id="2" creationId="{A25A802B-1FFB-2417-D6C8-CB2DE9B5FB6D}"/>
          </ac:spMkLst>
        </pc:spChg>
        <pc:spChg chg="del">
          <ac:chgData name="raavi2910@outlook.com" userId="c7a70b24db8ceb13" providerId="LiveId" clId="{0B82221E-F7EB-4E0C-B272-183D10B08DC7}" dt="2024-04-17T15:00:13.042" v="1232" actId="478"/>
          <ac:spMkLst>
            <pc:docMk/>
            <pc:sldMk cId="1720115386" sldId="371"/>
            <ac:spMk id="3" creationId="{60339D0E-2066-A034-8514-6F1EB037E7F4}"/>
          </ac:spMkLst>
        </pc:spChg>
        <pc:spChg chg="del">
          <ac:chgData name="raavi2910@outlook.com" userId="c7a70b24db8ceb13" providerId="LiveId" clId="{0B82221E-F7EB-4E0C-B272-183D10B08DC7}" dt="2024-04-17T15:00:29.064" v="1235" actId="478"/>
          <ac:spMkLst>
            <pc:docMk/>
            <pc:sldMk cId="1720115386" sldId="371"/>
            <ac:spMk id="4" creationId="{48C438B2-2620-1CD1-F9A1-15A401436F07}"/>
          </ac:spMkLst>
        </pc:spChg>
        <pc:spChg chg="del">
          <ac:chgData name="raavi2910@outlook.com" userId="c7a70b24db8ceb13" providerId="LiveId" clId="{0B82221E-F7EB-4E0C-B272-183D10B08DC7}" dt="2024-04-17T15:00:27.895" v="1234" actId="478"/>
          <ac:spMkLst>
            <pc:docMk/>
            <pc:sldMk cId="1720115386" sldId="371"/>
            <ac:spMk id="5" creationId="{7D853F2D-9EB8-2ED8-9552-48F5CD7C9EE9}"/>
          </ac:spMkLst>
        </pc:spChg>
        <pc:spChg chg="mod">
          <ac:chgData name="raavi2910@outlook.com" userId="c7a70b24db8ceb13" providerId="LiveId" clId="{0B82221E-F7EB-4E0C-B272-183D10B08DC7}" dt="2024-04-17T17:29:40.244" v="3295" actId="1076"/>
          <ac:spMkLst>
            <pc:docMk/>
            <pc:sldMk cId="1720115386" sldId="371"/>
            <ac:spMk id="6" creationId="{ECD91BA6-065F-A0D9-9998-18C93D6F6F1F}"/>
          </ac:spMkLst>
        </pc:spChg>
        <pc:spChg chg="add del mod">
          <ac:chgData name="raavi2910@outlook.com" userId="c7a70b24db8ceb13" providerId="LiveId" clId="{0B82221E-F7EB-4E0C-B272-183D10B08DC7}" dt="2024-04-17T15:31:55.944" v="1268" actId="478"/>
          <ac:spMkLst>
            <pc:docMk/>
            <pc:sldMk cId="1720115386" sldId="371"/>
            <ac:spMk id="14" creationId="{3024F5E8-A93E-7E8C-8740-0BF1A32AB251}"/>
          </ac:spMkLst>
        </pc:spChg>
        <pc:spChg chg="add mod">
          <ac:chgData name="raavi2910@outlook.com" userId="c7a70b24db8ceb13" providerId="LiveId" clId="{0B82221E-F7EB-4E0C-B272-183D10B08DC7}" dt="2024-04-17T15:34:04.268" v="1297" actId="5793"/>
          <ac:spMkLst>
            <pc:docMk/>
            <pc:sldMk cId="1720115386" sldId="371"/>
            <ac:spMk id="17" creationId="{AFB5C29A-331A-DE61-C3F2-DBB8F7F97F0C}"/>
          </ac:spMkLst>
        </pc:spChg>
        <pc:spChg chg="add mod">
          <ac:chgData name="raavi2910@outlook.com" userId="c7a70b24db8ceb13" providerId="LiveId" clId="{0B82221E-F7EB-4E0C-B272-183D10B08DC7}" dt="2024-04-17T15:37:24.398" v="1406" actId="1076"/>
          <ac:spMkLst>
            <pc:docMk/>
            <pc:sldMk cId="1720115386" sldId="371"/>
            <ac:spMk id="18" creationId="{F6D6E537-9367-F3EB-113E-C51451D6C0DD}"/>
          </ac:spMkLst>
        </pc:spChg>
        <pc:spChg chg="add mod">
          <ac:chgData name="raavi2910@outlook.com" userId="c7a70b24db8ceb13" providerId="LiveId" clId="{0B82221E-F7EB-4E0C-B272-183D10B08DC7}" dt="2024-04-17T15:38:05.662" v="1435" actId="1076"/>
          <ac:spMkLst>
            <pc:docMk/>
            <pc:sldMk cId="1720115386" sldId="371"/>
            <ac:spMk id="19" creationId="{3F405842-5CD6-B8E9-7717-44F5B6D67A65}"/>
          </ac:spMkLst>
        </pc:spChg>
        <pc:spChg chg="add mod">
          <ac:chgData name="raavi2910@outlook.com" userId="c7a70b24db8ceb13" providerId="LiveId" clId="{0B82221E-F7EB-4E0C-B272-183D10B08DC7}" dt="2024-04-17T15:39:18.174" v="1441" actId="1076"/>
          <ac:spMkLst>
            <pc:docMk/>
            <pc:sldMk cId="1720115386" sldId="371"/>
            <ac:spMk id="21" creationId="{85C80EA6-C5EE-89DF-9E82-3930C9DF91C0}"/>
          </ac:spMkLst>
        </pc:spChg>
        <pc:spChg chg="add mod">
          <ac:chgData name="raavi2910@outlook.com" userId="c7a70b24db8ceb13" providerId="LiveId" clId="{0B82221E-F7EB-4E0C-B272-183D10B08DC7}" dt="2024-04-17T17:30:36.932" v="3400" actId="20577"/>
          <ac:spMkLst>
            <pc:docMk/>
            <pc:sldMk cId="1720115386" sldId="371"/>
            <ac:spMk id="22" creationId="{3A007966-5789-B572-357F-2EF58514A00A}"/>
          </ac:spMkLst>
        </pc:spChg>
        <pc:picChg chg="add mod modCrop">
          <ac:chgData name="raavi2910@outlook.com" userId="c7a70b24db8ceb13" providerId="LiveId" clId="{0B82221E-F7EB-4E0C-B272-183D10B08DC7}" dt="2024-04-17T17:21:16.812" v="3198" actId="14100"/>
          <ac:picMkLst>
            <pc:docMk/>
            <pc:sldMk cId="1720115386" sldId="371"/>
            <ac:picMk id="8" creationId="{E443BD69-066B-03EA-4862-C1D0D8B6E119}"/>
          </ac:picMkLst>
        </pc:picChg>
        <pc:picChg chg="add mod">
          <ac:chgData name="raavi2910@outlook.com" userId="c7a70b24db8ceb13" providerId="LiveId" clId="{0B82221E-F7EB-4E0C-B272-183D10B08DC7}" dt="2024-04-17T15:33:40.392" v="1285" actId="14100"/>
          <ac:picMkLst>
            <pc:docMk/>
            <pc:sldMk cId="1720115386" sldId="371"/>
            <ac:picMk id="10" creationId="{148FB354-D375-7468-FCFE-035DAF36F108}"/>
          </ac:picMkLst>
        </pc:picChg>
        <pc:picChg chg="add del mod">
          <ac:chgData name="raavi2910@outlook.com" userId="c7a70b24db8ceb13" providerId="LiveId" clId="{0B82221E-F7EB-4E0C-B272-183D10B08DC7}" dt="2024-04-17T15:25:25.937" v="1265" actId="478"/>
          <ac:picMkLst>
            <pc:docMk/>
            <pc:sldMk cId="1720115386" sldId="371"/>
            <ac:picMk id="12" creationId="{2D8FB093-6E47-E791-2E16-CB461F953CBA}"/>
          </ac:picMkLst>
        </pc:picChg>
        <pc:picChg chg="add mod modCrop">
          <ac:chgData name="raavi2910@outlook.com" userId="c7a70b24db8ceb13" providerId="LiveId" clId="{0B82221E-F7EB-4E0C-B272-183D10B08DC7}" dt="2024-04-17T15:33:18.640" v="1284" actId="1076"/>
          <ac:picMkLst>
            <pc:docMk/>
            <pc:sldMk cId="1720115386" sldId="371"/>
            <ac:picMk id="16" creationId="{EB5402DD-0991-C0AD-A583-05577F5B785C}"/>
          </ac:picMkLst>
        </pc:picChg>
      </pc:sldChg>
      <pc:sldChg chg="addSp delSp modSp new mod">
        <pc:chgData name="raavi2910@outlook.com" userId="c7a70b24db8ceb13" providerId="LiveId" clId="{0B82221E-F7EB-4E0C-B272-183D10B08DC7}" dt="2024-04-18T04:17:02.571" v="4109" actId="1076"/>
        <pc:sldMkLst>
          <pc:docMk/>
          <pc:sldMk cId="711532284" sldId="372"/>
        </pc:sldMkLst>
        <pc:spChg chg="mod">
          <ac:chgData name="raavi2910@outlook.com" userId="c7a70b24db8ceb13" providerId="LiveId" clId="{0B82221E-F7EB-4E0C-B272-183D10B08DC7}" dt="2024-04-17T17:30:48.416" v="3401" actId="1076"/>
          <ac:spMkLst>
            <pc:docMk/>
            <pc:sldMk cId="711532284" sldId="372"/>
            <ac:spMk id="2" creationId="{2F55F14B-541A-375F-0F9F-C9E925695351}"/>
          </ac:spMkLst>
        </pc:spChg>
        <pc:spChg chg="del">
          <ac:chgData name="raavi2910@outlook.com" userId="c7a70b24db8ceb13" providerId="LiveId" clId="{0B82221E-F7EB-4E0C-B272-183D10B08DC7}" dt="2024-04-17T15:45:36.252" v="1719" actId="478"/>
          <ac:spMkLst>
            <pc:docMk/>
            <pc:sldMk cId="711532284" sldId="372"/>
            <ac:spMk id="3" creationId="{FEBE7269-0DB1-E9CD-A867-4BD72F1686DF}"/>
          </ac:spMkLst>
        </pc:spChg>
        <pc:spChg chg="add mod">
          <ac:chgData name="raavi2910@outlook.com" userId="c7a70b24db8ceb13" providerId="LiveId" clId="{0B82221E-F7EB-4E0C-B272-183D10B08DC7}" dt="2024-04-18T03:16:50.476" v="3929" actId="20577"/>
          <ac:spMkLst>
            <pc:docMk/>
            <pc:sldMk cId="711532284" sldId="372"/>
            <ac:spMk id="4" creationId="{19F4DF1F-B3E2-C6A7-431C-BC5646AB6FBA}"/>
          </ac:spMkLst>
        </pc:spChg>
        <pc:spChg chg="mod">
          <ac:chgData name="raavi2910@outlook.com" userId="c7a70b24db8ceb13" providerId="LiveId" clId="{0B82221E-F7EB-4E0C-B272-183D10B08DC7}" dt="2024-04-18T04:16:31.776" v="4080" actId="1076"/>
          <ac:spMkLst>
            <pc:docMk/>
            <pc:sldMk cId="711532284" sldId="372"/>
            <ac:spMk id="13" creationId="{8D92801A-5B4F-5715-4992-CBD59A1AE087}"/>
          </ac:spMkLst>
        </pc:spChg>
        <pc:spChg chg="add mod">
          <ac:chgData name="raavi2910@outlook.com" userId="c7a70b24db8ceb13" providerId="LiveId" clId="{0B82221E-F7EB-4E0C-B272-183D10B08DC7}" dt="2024-04-18T04:17:02.571" v="4109" actId="1076"/>
          <ac:spMkLst>
            <pc:docMk/>
            <pc:sldMk cId="711532284" sldId="372"/>
            <ac:spMk id="14" creationId="{B273DC5D-5DED-1E2F-253F-6ECA363E7C39}"/>
          </ac:spMkLst>
        </pc:spChg>
        <pc:picChg chg="add del mod">
          <ac:chgData name="raavi2910@outlook.com" userId="c7a70b24db8ceb13" providerId="LiveId" clId="{0B82221E-F7EB-4E0C-B272-183D10B08DC7}" dt="2024-04-17T15:50:42.199" v="1819" actId="478"/>
          <ac:picMkLst>
            <pc:docMk/>
            <pc:sldMk cId="711532284" sldId="372"/>
            <ac:picMk id="6" creationId="{FE46B621-1474-9DE0-F010-1C1005C5D90F}"/>
          </ac:picMkLst>
        </pc:picChg>
        <pc:picChg chg="add mod">
          <ac:chgData name="raavi2910@outlook.com" userId="c7a70b24db8ceb13" providerId="LiveId" clId="{0B82221E-F7EB-4E0C-B272-183D10B08DC7}" dt="2024-04-17T15:52:21.748" v="1842" actId="1076"/>
          <ac:picMkLst>
            <pc:docMk/>
            <pc:sldMk cId="711532284" sldId="372"/>
            <ac:picMk id="8" creationId="{9B86F6A6-A6FC-16F0-D158-0B3667B5A5A9}"/>
          </ac:picMkLst>
        </pc:picChg>
        <pc:picChg chg="add mod">
          <ac:chgData name="raavi2910@outlook.com" userId="c7a70b24db8ceb13" providerId="LiveId" clId="{0B82221E-F7EB-4E0C-B272-183D10B08DC7}" dt="2024-04-17T15:52:21.748" v="1842" actId="1076"/>
          <ac:picMkLst>
            <pc:docMk/>
            <pc:sldMk cId="711532284" sldId="372"/>
            <ac:picMk id="10" creationId="{E40F5BCB-85B6-7D43-23A9-B4E8B6596BC6}"/>
          </ac:picMkLst>
        </pc:picChg>
        <pc:picChg chg="add mod">
          <ac:chgData name="raavi2910@outlook.com" userId="c7a70b24db8ceb13" providerId="LiveId" clId="{0B82221E-F7EB-4E0C-B272-183D10B08DC7}" dt="2024-04-17T15:52:21.748" v="1842" actId="1076"/>
          <ac:picMkLst>
            <pc:docMk/>
            <pc:sldMk cId="711532284" sldId="372"/>
            <ac:picMk id="12" creationId="{80E59F9E-78C6-F635-8825-1D7D27548481}"/>
          </ac:picMkLst>
        </pc:picChg>
      </pc:sldChg>
      <pc:sldChg chg="addSp delSp modSp new mod">
        <pc:chgData name="raavi2910@outlook.com" userId="c7a70b24db8ceb13" providerId="LiveId" clId="{0B82221E-F7EB-4E0C-B272-183D10B08DC7}" dt="2024-04-18T04:13:44.893" v="4078" actId="20577"/>
        <pc:sldMkLst>
          <pc:docMk/>
          <pc:sldMk cId="4137014349" sldId="373"/>
        </pc:sldMkLst>
        <pc:spChg chg="mod">
          <ac:chgData name="raavi2910@outlook.com" userId="c7a70b24db8ceb13" providerId="LiveId" clId="{0B82221E-F7EB-4E0C-B272-183D10B08DC7}" dt="2024-04-17T17:57:42.789" v="3697" actId="20577"/>
          <ac:spMkLst>
            <pc:docMk/>
            <pc:sldMk cId="4137014349" sldId="373"/>
            <ac:spMk id="2" creationId="{3833AE76-D2F4-8E83-A892-708E48E7AB76}"/>
          </ac:spMkLst>
        </pc:spChg>
        <pc:spChg chg="del">
          <ac:chgData name="raavi2910@outlook.com" userId="c7a70b24db8ceb13" providerId="LiveId" clId="{0B82221E-F7EB-4E0C-B272-183D10B08DC7}" dt="2024-04-17T16:52:13.499" v="2672" actId="478"/>
          <ac:spMkLst>
            <pc:docMk/>
            <pc:sldMk cId="4137014349" sldId="373"/>
            <ac:spMk id="3" creationId="{855C8692-703C-5AE4-EB27-F42491B98BA9}"/>
          </ac:spMkLst>
        </pc:spChg>
        <pc:spChg chg="mod">
          <ac:chgData name="raavi2910@outlook.com" userId="c7a70b24db8ceb13" providerId="LiveId" clId="{0B82221E-F7EB-4E0C-B272-183D10B08DC7}" dt="2024-04-18T04:13:44.893" v="4078" actId="20577"/>
          <ac:spMkLst>
            <pc:docMk/>
            <pc:sldMk cId="4137014349" sldId="373"/>
            <ac:spMk id="4" creationId="{C82F7F10-DD7A-44B2-8CF1-56B790A12CE2}"/>
          </ac:spMkLst>
        </pc:spChg>
        <pc:spChg chg="add mod">
          <ac:chgData name="raavi2910@outlook.com" userId="c7a70b24db8ceb13" providerId="LiveId" clId="{0B82221E-F7EB-4E0C-B272-183D10B08DC7}" dt="2024-04-17T16:56:31.085" v="2714" actId="1076"/>
          <ac:spMkLst>
            <pc:docMk/>
            <pc:sldMk cId="4137014349" sldId="373"/>
            <ac:spMk id="8" creationId="{7E77FEC5-D6AD-F22E-338E-969D9D72E2A1}"/>
          </ac:spMkLst>
        </pc:spChg>
        <pc:picChg chg="add mod">
          <ac:chgData name="raavi2910@outlook.com" userId="c7a70b24db8ceb13" providerId="LiveId" clId="{0B82221E-F7EB-4E0C-B272-183D10B08DC7}" dt="2024-04-17T16:52:43.845" v="2675"/>
          <ac:picMkLst>
            <pc:docMk/>
            <pc:sldMk cId="4137014349" sldId="373"/>
            <ac:picMk id="6" creationId="{F6DB663E-6783-36BA-F812-BC3253DF40F9}"/>
          </ac:picMkLst>
        </pc:picChg>
      </pc:sldChg>
      <pc:sldChg chg="addSp delSp modSp new mod">
        <pc:chgData name="raavi2910@outlook.com" userId="c7a70b24db8ceb13" providerId="LiveId" clId="{0B82221E-F7EB-4E0C-B272-183D10B08DC7}" dt="2024-04-18T04:24:40.430" v="4122" actId="1076"/>
        <pc:sldMkLst>
          <pc:docMk/>
          <pc:sldMk cId="2683634545" sldId="374"/>
        </pc:sldMkLst>
        <pc:spChg chg="mod">
          <ac:chgData name="raavi2910@outlook.com" userId="c7a70b24db8ceb13" providerId="LiveId" clId="{0B82221E-F7EB-4E0C-B272-183D10B08DC7}" dt="2024-04-17T17:43:35.695" v="3583" actId="1076"/>
          <ac:spMkLst>
            <pc:docMk/>
            <pc:sldMk cId="2683634545" sldId="374"/>
            <ac:spMk id="2" creationId="{E0E9C6A4-472F-E678-973F-351DB000E144}"/>
          </ac:spMkLst>
        </pc:spChg>
        <pc:spChg chg="del">
          <ac:chgData name="raavi2910@outlook.com" userId="c7a70b24db8ceb13" providerId="LiveId" clId="{0B82221E-F7EB-4E0C-B272-183D10B08DC7}" dt="2024-04-17T16:57:52.858" v="2751"/>
          <ac:spMkLst>
            <pc:docMk/>
            <pc:sldMk cId="2683634545" sldId="374"/>
            <ac:spMk id="3" creationId="{8E86DD9A-5579-EE84-017A-579EEEE1158B}"/>
          </ac:spMkLst>
        </pc:spChg>
        <pc:spChg chg="add mod">
          <ac:chgData name="raavi2910@outlook.com" userId="c7a70b24db8ceb13" providerId="LiveId" clId="{0B82221E-F7EB-4E0C-B272-183D10B08DC7}" dt="2024-04-17T17:08:58.212" v="3076" actId="20577"/>
          <ac:spMkLst>
            <pc:docMk/>
            <pc:sldMk cId="2683634545" sldId="374"/>
            <ac:spMk id="5" creationId="{74260BA9-2600-7C44-9407-CB5A2B2E16B0}"/>
          </ac:spMkLst>
        </pc:spChg>
        <pc:spChg chg="mod">
          <ac:chgData name="raavi2910@outlook.com" userId="c7a70b24db8ceb13" providerId="LiveId" clId="{0B82221E-F7EB-4E0C-B272-183D10B08DC7}" dt="2024-04-18T03:28:55.296" v="3974" actId="1076"/>
          <ac:spMkLst>
            <pc:docMk/>
            <pc:sldMk cId="2683634545" sldId="374"/>
            <ac:spMk id="7" creationId="{A73A1D3A-6F49-5172-8119-79C9F8466676}"/>
          </ac:spMkLst>
        </pc:spChg>
        <pc:graphicFrameChg chg="add mod modGraphic">
          <ac:chgData name="raavi2910@outlook.com" userId="c7a70b24db8ceb13" providerId="LiveId" clId="{0B82221E-F7EB-4E0C-B272-183D10B08DC7}" dt="2024-04-17T17:01:39.648" v="2826"/>
          <ac:graphicFrameMkLst>
            <pc:docMk/>
            <pc:sldMk cId="2683634545" sldId="374"/>
            <ac:graphicFrameMk id="4" creationId="{5414416A-9729-967D-25F6-5A9D8FC36D96}"/>
          </ac:graphicFrameMkLst>
        </pc:graphicFrameChg>
        <pc:graphicFrameChg chg="add del">
          <ac:chgData name="raavi2910@outlook.com" userId="c7a70b24db8ceb13" providerId="LiveId" clId="{0B82221E-F7EB-4E0C-B272-183D10B08DC7}" dt="2024-04-17T17:00:42.321" v="2806" actId="478"/>
          <ac:graphicFrameMkLst>
            <pc:docMk/>
            <pc:sldMk cId="2683634545" sldId="374"/>
            <ac:graphicFrameMk id="6" creationId="{F3A89AD4-36D8-B243-CB6F-2167FD4952BB}"/>
          </ac:graphicFrameMkLst>
        </pc:graphicFrameChg>
        <pc:picChg chg="add mod">
          <ac:chgData name="raavi2910@outlook.com" userId="c7a70b24db8ceb13" providerId="LiveId" clId="{0B82221E-F7EB-4E0C-B272-183D10B08DC7}" dt="2024-04-18T04:24:17.195" v="4117" actId="1076"/>
          <ac:picMkLst>
            <pc:docMk/>
            <pc:sldMk cId="2683634545" sldId="374"/>
            <ac:picMk id="9" creationId="{E82DC615-C612-9488-10B7-CBC70171CFF5}"/>
          </ac:picMkLst>
        </pc:picChg>
        <pc:picChg chg="add mod">
          <ac:chgData name="raavi2910@outlook.com" userId="c7a70b24db8ceb13" providerId="LiveId" clId="{0B82221E-F7EB-4E0C-B272-183D10B08DC7}" dt="2024-04-18T04:24:40.430" v="4122" actId="1076"/>
          <ac:picMkLst>
            <pc:docMk/>
            <pc:sldMk cId="2683634545" sldId="374"/>
            <ac:picMk id="4098" creationId="{A0A06622-A94F-EA86-067B-FEA30C0180CC}"/>
          </ac:picMkLst>
        </pc:picChg>
      </pc:sldChg>
      <pc:sldChg chg="addSp delSp modSp new mod">
        <pc:chgData name="raavi2910@outlook.com" userId="c7a70b24db8ceb13" providerId="LiveId" clId="{0B82221E-F7EB-4E0C-B272-183D10B08DC7}" dt="2024-04-17T17:43:58.766" v="3584" actId="20577"/>
        <pc:sldMkLst>
          <pc:docMk/>
          <pc:sldMk cId="2868551890" sldId="375"/>
        </pc:sldMkLst>
        <pc:spChg chg="mod">
          <ac:chgData name="raavi2910@outlook.com" userId="c7a70b24db8ceb13" providerId="LiveId" clId="{0B82221E-F7EB-4E0C-B272-183D10B08DC7}" dt="2024-04-17T17:40:09.396" v="3453" actId="20577"/>
          <ac:spMkLst>
            <pc:docMk/>
            <pc:sldMk cId="2868551890" sldId="375"/>
            <ac:spMk id="2" creationId="{3F8385C5-6C9B-0CDA-4BA8-8EDB4B30FE36}"/>
          </ac:spMkLst>
        </pc:spChg>
        <pc:spChg chg="del">
          <ac:chgData name="raavi2910@outlook.com" userId="c7a70b24db8ceb13" providerId="LiveId" clId="{0B82221E-F7EB-4E0C-B272-183D10B08DC7}" dt="2024-04-17T17:11:51.012" v="3179" actId="478"/>
          <ac:spMkLst>
            <pc:docMk/>
            <pc:sldMk cId="2868551890" sldId="375"/>
            <ac:spMk id="3" creationId="{C3AFFA1C-286A-874A-115B-77D19C6F0730}"/>
          </ac:spMkLst>
        </pc:spChg>
        <pc:spChg chg="add del">
          <ac:chgData name="raavi2910@outlook.com" userId="c7a70b24db8ceb13" providerId="LiveId" clId="{0B82221E-F7EB-4E0C-B272-183D10B08DC7}" dt="2024-04-17T17:17:00.894" v="3187" actId="478"/>
          <ac:spMkLst>
            <pc:docMk/>
            <pc:sldMk cId="2868551890" sldId="375"/>
            <ac:spMk id="4" creationId="{A8B2F5D2-16CA-0E16-BA6A-02AFE5F70F3A}"/>
          </ac:spMkLst>
        </pc:spChg>
        <pc:spChg chg="add del mod">
          <ac:chgData name="raavi2910@outlook.com" userId="c7a70b24db8ceb13" providerId="LiveId" clId="{0B82221E-F7EB-4E0C-B272-183D10B08DC7}" dt="2024-04-17T17:17:00.894" v="3187" actId="478"/>
          <ac:spMkLst>
            <pc:docMk/>
            <pc:sldMk cId="2868551890" sldId="375"/>
            <ac:spMk id="5" creationId="{04545DF9-E803-0CD3-FC73-3D7013B883E8}"/>
          </ac:spMkLst>
        </pc:spChg>
        <pc:spChg chg="add mod">
          <ac:chgData name="raavi2910@outlook.com" userId="c7a70b24db8ceb13" providerId="LiveId" clId="{0B82221E-F7EB-4E0C-B272-183D10B08DC7}" dt="2024-04-17T17:43:58.766" v="3584" actId="20577"/>
          <ac:spMkLst>
            <pc:docMk/>
            <pc:sldMk cId="2868551890" sldId="375"/>
            <ac:spMk id="10" creationId="{5E2CC5AC-CEDE-3E88-0F79-0A1E66FB5C12}"/>
          </ac:spMkLst>
        </pc:spChg>
        <pc:picChg chg="add mod">
          <ac:chgData name="raavi2910@outlook.com" userId="c7a70b24db8ceb13" providerId="LiveId" clId="{0B82221E-F7EB-4E0C-B272-183D10B08DC7}" dt="2024-04-17T17:34:23.847" v="3418" actId="1076"/>
          <ac:picMkLst>
            <pc:docMk/>
            <pc:sldMk cId="2868551890" sldId="375"/>
            <ac:picMk id="6" creationId="{0C2F7437-D72D-ACB2-6A82-44CCA8F1D8C0}"/>
          </ac:picMkLst>
        </pc:picChg>
        <pc:picChg chg="add del mod">
          <ac:chgData name="raavi2910@outlook.com" userId="c7a70b24db8ceb13" providerId="LiveId" clId="{0B82221E-F7EB-4E0C-B272-183D10B08DC7}" dt="2024-04-17T17:34:20.752" v="3417" actId="478"/>
          <ac:picMkLst>
            <pc:docMk/>
            <pc:sldMk cId="2868551890" sldId="375"/>
            <ac:picMk id="7" creationId="{27A21933-FA1A-94A4-E85F-F79D5681AFA7}"/>
          </ac:picMkLst>
        </pc:picChg>
        <pc:picChg chg="add mod">
          <ac:chgData name="raavi2910@outlook.com" userId="c7a70b24db8ceb13" providerId="LiveId" clId="{0B82221E-F7EB-4E0C-B272-183D10B08DC7}" dt="2024-04-17T17:36:51.524" v="3425" actId="1076"/>
          <ac:picMkLst>
            <pc:docMk/>
            <pc:sldMk cId="2868551890" sldId="375"/>
            <ac:picMk id="9" creationId="{7C5AD773-69EC-E29B-E74A-FE09F5E3D5FB}"/>
          </ac:picMkLst>
        </pc:picChg>
      </pc:sldChg>
      <pc:sldChg chg="addSp modSp new mod">
        <pc:chgData name="raavi2910@outlook.com" userId="c7a70b24db8ceb13" providerId="LiveId" clId="{0B82221E-F7EB-4E0C-B272-183D10B08DC7}" dt="2024-04-17T17:32:17.020" v="3414" actId="255"/>
        <pc:sldMkLst>
          <pc:docMk/>
          <pc:sldMk cId="2832575996" sldId="376"/>
        </pc:sldMkLst>
        <pc:spChg chg="add mod">
          <ac:chgData name="raavi2910@outlook.com" userId="c7a70b24db8ceb13" providerId="LiveId" clId="{0B82221E-F7EB-4E0C-B272-183D10B08DC7}" dt="2024-04-17T17:32:17.020" v="3414" actId="255"/>
          <ac:spMkLst>
            <pc:docMk/>
            <pc:sldMk cId="2832575996" sldId="376"/>
            <ac:spMk id="4" creationId="{9EF9C0EC-17FC-AFE4-DF3F-86B788FD9543}"/>
          </ac:spMkLst>
        </pc:spChg>
        <pc:picChg chg="add mod">
          <ac:chgData name="raavi2910@outlook.com" userId="c7a70b24db8ceb13" providerId="LiveId" clId="{0B82221E-F7EB-4E0C-B272-183D10B08DC7}" dt="2024-04-17T17:23:36.737" v="3215" actId="962"/>
          <ac:picMkLst>
            <pc:docMk/>
            <pc:sldMk cId="2832575996" sldId="376"/>
            <ac:picMk id="2" creationId="{8D686682-5717-DA7E-FBFB-A5A13A3C6ED9}"/>
          </ac:picMkLst>
        </pc:picChg>
      </pc:sldChg>
      <pc:sldChg chg="addSp modSp new mod">
        <pc:chgData name="raavi2910@outlook.com" userId="c7a70b24db8ceb13" providerId="LiveId" clId="{0B82221E-F7EB-4E0C-B272-183D10B08DC7}" dt="2024-04-18T05:57:03.549" v="4455" actId="20577"/>
        <pc:sldMkLst>
          <pc:docMk/>
          <pc:sldMk cId="3260854181" sldId="377"/>
        </pc:sldMkLst>
        <pc:spChg chg="add mod">
          <ac:chgData name="raavi2910@outlook.com" userId="c7a70b24db8ceb13" providerId="LiveId" clId="{0B82221E-F7EB-4E0C-B272-183D10B08DC7}" dt="2024-04-18T04:47:25.749" v="4128" actId="255"/>
          <ac:spMkLst>
            <pc:docMk/>
            <pc:sldMk cId="3260854181" sldId="377"/>
            <ac:spMk id="3" creationId="{43A179E1-7C02-B07F-7907-49A7CB090563}"/>
          </ac:spMkLst>
        </pc:spChg>
        <pc:spChg chg="add mod">
          <ac:chgData name="raavi2910@outlook.com" userId="c7a70b24db8ceb13" providerId="LiveId" clId="{0B82221E-F7EB-4E0C-B272-183D10B08DC7}" dt="2024-04-18T05:57:03.549" v="4455" actId="20577"/>
          <ac:spMkLst>
            <pc:docMk/>
            <pc:sldMk cId="3260854181" sldId="377"/>
            <ac:spMk id="4" creationId="{6CBCFF2F-BBA4-9965-3E47-58679D76FA7F}"/>
          </ac:spMkLst>
        </pc:spChg>
        <pc:spChg chg="add mod">
          <ac:chgData name="raavi2910@outlook.com" userId="c7a70b24db8ceb13" providerId="LiveId" clId="{0B82221E-F7EB-4E0C-B272-183D10B08DC7}" dt="2024-04-18T04:47:25.749" v="4128" actId="255"/>
          <ac:spMkLst>
            <pc:docMk/>
            <pc:sldMk cId="3260854181" sldId="377"/>
            <ac:spMk id="5" creationId="{A6C80FD3-39CF-B441-F8EF-4DBC809645F5}"/>
          </ac:spMkLst>
        </pc:spChg>
        <pc:picChg chg="add mod">
          <ac:chgData name="raavi2910@outlook.com" userId="c7a70b24db8ceb13" providerId="LiveId" clId="{0B82221E-F7EB-4E0C-B272-183D10B08DC7}" dt="2024-04-18T04:47:35.645" v="4130" actId="1076"/>
          <ac:picMkLst>
            <pc:docMk/>
            <pc:sldMk cId="3260854181" sldId="377"/>
            <ac:picMk id="2" creationId="{282953CD-9E3E-F4D7-1163-8C9D3C980603}"/>
          </ac:picMkLst>
        </pc:picChg>
      </pc:sldChg>
      <pc:sldChg chg="modSp new mod">
        <pc:chgData name="raavi2910@outlook.com" userId="c7a70b24db8ceb13" providerId="LiveId" clId="{0B82221E-F7EB-4E0C-B272-183D10B08DC7}" dt="2024-04-17T17:56:21.984" v="3666" actId="20577"/>
        <pc:sldMkLst>
          <pc:docMk/>
          <pc:sldMk cId="209836922" sldId="378"/>
        </pc:sldMkLst>
        <pc:spChg chg="mod">
          <ac:chgData name="raavi2910@outlook.com" userId="c7a70b24db8ceb13" providerId="LiveId" clId="{0B82221E-F7EB-4E0C-B272-183D10B08DC7}" dt="2024-04-17T17:54:07.521" v="3602" actId="1076"/>
          <ac:spMkLst>
            <pc:docMk/>
            <pc:sldMk cId="209836922" sldId="378"/>
            <ac:spMk id="2" creationId="{D1167271-B6E9-71AA-C08C-C3D51181260F}"/>
          </ac:spMkLst>
        </pc:spChg>
        <pc:spChg chg="mod">
          <ac:chgData name="raavi2910@outlook.com" userId="c7a70b24db8ceb13" providerId="LiveId" clId="{0B82221E-F7EB-4E0C-B272-183D10B08DC7}" dt="2024-04-17T17:56:21.984" v="3666" actId="20577"/>
          <ac:spMkLst>
            <pc:docMk/>
            <pc:sldMk cId="209836922" sldId="378"/>
            <ac:spMk id="3" creationId="{6165936A-4D52-5759-9749-2FBAB9284ECF}"/>
          </ac:spMkLst>
        </pc:spChg>
      </pc:sldChg>
      <pc:sldChg chg="modSp new mod">
        <pc:chgData name="raavi2910@outlook.com" userId="c7a70b24db8ceb13" providerId="LiveId" clId="{0B82221E-F7EB-4E0C-B272-183D10B08DC7}" dt="2024-04-18T04:28:16.609" v="4123" actId="1076"/>
        <pc:sldMkLst>
          <pc:docMk/>
          <pc:sldMk cId="1508177863" sldId="379"/>
        </pc:sldMkLst>
        <pc:spChg chg="mod">
          <ac:chgData name="raavi2910@outlook.com" userId="c7a70b24db8ceb13" providerId="LiveId" clId="{0B82221E-F7EB-4E0C-B272-183D10B08DC7}" dt="2024-04-18T04:28:16.609" v="4123" actId="1076"/>
          <ac:spMkLst>
            <pc:docMk/>
            <pc:sldMk cId="1508177863" sldId="379"/>
            <ac:spMk id="2" creationId="{6940BF56-1FE7-4A98-94DB-AAF6ADF4A5FB}"/>
          </ac:spMkLst>
        </pc:spChg>
        <pc:spChg chg="mod">
          <ac:chgData name="raavi2910@outlook.com" userId="c7a70b24db8ceb13" providerId="LiveId" clId="{0B82221E-F7EB-4E0C-B272-183D10B08DC7}" dt="2024-04-17T18:12:58.464" v="3920" actId="20577"/>
          <ac:spMkLst>
            <pc:docMk/>
            <pc:sldMk cId="1508177863" sldId="379"/>
            <ac:spMk id="3" creationId="{E694134E-C8C9-AD00-7B53-A67EF58B3A13}"/>
          </ac:spMkLst>
        </pc:spChg>
      </pc:sldChg>
      <pc:sldChg chg="modSp new mod">
        <pc:chgData name="raavi2910@outlook.com" userId="c7a70b24db8ceb13" providerId="LiveId" clId="{0B82221E-F7EB-4E0C-B272-183D10B08DC7}" dt="2024-04-18T05:38:25.285" v="4453" actId="20577"/>
        <pc:sldMkLst>
          <pc:docMk/>
          <pc:sldMk cId="1306380258" sldId="380"/>
        </pc:sldMkLst>
        <pc:spChg chg="mod">
          <ac:chgData name="raavi2910@outlook.com" userId="c7a70b24db8ceb13" providerId="LiveId" clId="{0B82221E-F7EB-4E0C-B272-183D10B08DC7}" dt="2024-04-18T05:37:20.842" v="4259" actId="20577"/>
          <ac:spMkLst>
            <pc:docMk/>
            <pc:sldMk cId="1306380258" sldId="380"/>
            <ac:spMk id="2" creationId="{11680696-0384-AD1B-28AB-6E04C8AB8937}"/>
          </ac:spMkLst>
        </pc:spChg>
        <pc:spChg chg="mod">
          <ac:chgData name="raavi2910@outlook.com" userId="c7a70b24db8ceb13" providerId="LiveId" clId="{0B82221E-F7EB-4E0C-B272-183D10B08DC7}" dt="2024-04-18T05:38:25.285" v="4453" actId="20577"/>
          <ac:spMkLst>
            <pc:docMk/>
            <pc:sldMk cId="1306380258" sldId="380"/>
            <ac:spMk id="3" creationId="{7F8C5A92-4F45-A47E-3C1E-F8FFC863032E}"/>
          </ac:spMkLst>
        </pc:spChg>
      </pc:sldChg>
      <pc:sldMasterChg chg="delSldLayout">
        <pc:chgData name="raavi2910@outlook.com" userId="c7a70b24db8ceb13" providerId="LiveId" clId="{0B82221E-F7EB-4E0C-B272-183D10B08DC7}" dt="2024-04-17T17:31:18.741" v="3402" actId="47"/>
        <pc:sldMasterMkLst>
          <pc:docMk/>
          <pc:sldMasterMk cId="1321686098" sldId="2147483788"/>
        </pc:sldMasterMkLst>
        <pc:sldLayoutChg chg="del">
          <pc:chgData name="raavi2910@outlook.com" userId="c7a70b24db8ceb13" providerId="LiveId" clId="{0B82221E-F7EB-4E0C-B272-183D10B08DC7}" dt="2024-04-17T17:24:27.673" v="3222" actId="2696"/>
          <pc:sldLayoutMkLst>
            <pc:docMk/>
            <pc:sldMasterMk cId="1321686098" sldId="2147483788"/>
            <pc:sldLayoutMk cId="873387076" sldId="2147483800"/>
          </pc:sldLayoutMkLst>
        </pc:sldLayoutChg>
        <pc:sldLayoutChg chg="del">
          <pc:chgData name="raavi2910@outlook.com" userId="c7a70b24db8ceb13" providerId="LiveId" clId="{0B82221E-F7EB-4E0C-B272-183D10B08DC7}" dt="2024-04-17T17:12:28.601" v="3182" actId="47"/>
          <pc:sldLayoutMkLst>
            <pc:docMk/>
            <pc:sldMasterMk cId="1321686098" sldId="2147483788"/>
            <pc:sldLayoutMk cId="2888330008" sldId="2147483806"/>
          </pc:sldLayoutMkLst>
        </pc:sldLayoutChg>
        <pc:sldLayoutChg chg="del">
          <pc:chgData name="raavi2910@outlook.com" userId="c7a70b24db8ceb13" providerId="LiveId" clId="{0B82221E-F7EB-4E0C-B272-183D10B08DC7}" dt="2024-04-17T17:12:28.601" v="3182" actId="47"/>
          <pc:sldLayoutMkLst>
            <pc:docMk/>
            <pc:sldMasterMk cId="1321686098" sldId="2147483788"/>
            <pc:sldLayoutMk cId="3956859503" sldId="2147483807"/>
          </pc:sldLayoutMkLst>
        </pc:sldLayoutChg>
        <pc:sldLayoutChg chg="del">
          <pc:chgData name="raavi2910@outlook.com" userId="c7a70b24db8ceb13" providerId="LiveId" clId="{0B82221E-F7EB-4E0C-B272-183D10B08DC7}" dt="2024-04-17T17:12:28.601" v="3182" actId="47"/>
          <pc:sldLayoutMkLst>
            <pc:docMk/>
            <pc:sldMasterMk cId="1321686098" sldId="2147483788"/>
            <pc:sldLayoutMk cId="3597523079" sldId="2147483808"/>
          </pc:sldLayoutMkLst>
        </pc:sldLayoutChg>
        <pc:sldLayoutChg chg="del">
          <pc:chgData name="raavi2910@outlook.com" userId="c7a70b24db8ceb13" providerId="LiveId" clId="{0B82221E-F7EB-4E0C-B272-183D10B08DC7}" dt="2024-04-17T17:12:28.601" v="3182" actId="47"/>
          <pc:sldLayoutMkLst>
            <pc:docMk/>
            <pc:sldMasterMk cId="1321686098" sldId="2147483788"/>
            <pc:sldLayoutMk cId="4013188335" sldId="2147483809"/>
          </pc:sldLayoutMkLst>
        </pc:sldLayoutChg>
        <pc:sldLayoutChg chg="del">
          <pc:chgData name="raavi2910@outlook.com" userId="c7a70b24db8ceb13" providerId="LiveId" clId="{0B82221E-F7EB-4E0C-B272-183D10B08DC7}" dt="2024-04-17T17:12:28.601" v="3182" actId="47"/>
          <pc:sldLayoutMkLst>
            <pc:docMk/>
            <pc:sldMasterMk cId="1321686098" sldId="2147483788"/>
            <pc:sldLayoutMk cId="341472113" sldId="2147483811"/>
          </pc:sldLayoutMkLst>
        </pc:sldLayoutChg>
        <pc:sldLayoutChg chg="del">
          <pc:chgData name="raavi2910@outlook.com" userId="c7a70b24db8ceb13" providerId="LiveId" clId="{0B82221E-F7EB-4E0C-B272-183D10B08DC7}" dt="2024-04-17T17:31:18.741" v="3402" actId="47"/>
          <pc:sldLayoutMkLst>
            <pc:docMk/>
            <pc:sldMasterMk cId="1321686098" sldId="2147483788"/>
            <pc:sldLayoutMk cId="199844898" sldId="214748381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12254D-5759-4EB3-BF8D-D68E90DC2D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81A69FF-7820-4FCC-B849-D3678A21A4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0D95BA-7ABD-45D4-B691-9F58B13542F8}" type="datetimeFigureOut">
              <a:rPr lang="en-US" smtClean="0"/>
              <a:t>4/16/2024</a:t>
            </a:fld>
            <a:endParaRPr lang="en-US" dirty="0"/>
          </a:p>
        </p:txBody>
      </p:sp>
      <p:sp>
        <p:nvSpPr>
          <p:cNvPr id="4" name="Footer Placeholder 3">
            <a:extLst>
              <a:ext uri="{FF2B5EF4-FFF2-40B4-BE49-F238E27FC236}">
                <a16:creationId xmlns:a16="http://schemas.microsoft.com/office/drawing/2014/main" id="{D4FAC37F-43E8-47E4-A8D1-19743C113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7D279E6-0ADC-4707-A0E5-8B8058228F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03308A-A8B4-43FF-8C57-7C15CEEAA8C3}" type="slidenum">
              <a:rPr lang="en-US" smtClean="0"/>
              <a:t>‹#›</a:t>
            </a:fld>
            <a:endParaRPr lang="en-US" dirty="0"/>
          </a:p>
        </p:txBody>
      </p:sp>
    </p:spTree>
    <p:extLst>
      <p:ext uri="{BB962C8B-B14F-4D97-AF65-F5344CB8AC3E}">
        <p14:creationId xmlns:p14="http://schemas.microsoft.com/office/powerpoint/2010/main" val="15633272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D14A6-BAC8-4A71-919C-314181CF34EF}" type="datetimeFigureOut">
              <a:rPr lang="en-US" smtClean="0"/>
              <a:t>4/16/2024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2F9892-4FA8-4E47-8751-DA9332AF5A19}" type="slidenum">
              <a:rPr lang="en-US" smtClean="0"/>
              <a:t>‹#›</a:t>
            </a:fld>
            <a:endParaRPr lang="en-US" dirty="0"/>
          </a:p>
        </p:txBody>
      </p:sp>
    </p:spTree>
    <p:extLst>
      <p:ext uri="{BB962C8B-B14F-4D97-AF65-F5344CB8AC3E}">
        <p14:creationId xmlns:p14="http://schemas.microsoft.com/office/powerpoint/2010/main" val="4267596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2</a:t>
            </a:fld>
            <a:endParaRPr lang="en-US" dirty="0"/>
          </a:p>
        </p:txBody>
      </p:sp>
    </p:spTree>
    <p:extLst>
      <p:ext uri="{BB962C8B-B14F-4D97-AF65-F5344CB8AC3E}">
        <p14:creationId xmlns:p14="http://schemas.microsoft.com/office/powerpoint/2010/main" val="197014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3</a:t>
            </a:fld>
            <a:endParaRPr lang="en-US" dirty="0"/>
          </a:p>
        </p:txBody>
      </p:sp>
    </p:spTree>
    <p:extLst>
      <p:ext uri="{BB962C8B-B14F-4D97-AF65-F5344CB8AC3E}">
        <p14:creationId xmlns:p14="http://schemas.microsoft.com/office/powerpoint/2010/main" val="3857336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6C6C6C"/>
                </a:solidFill>
                <a:effectLst/>
                <a:latin typeface="Poppins" panose="020B0502040204020203" pitchFamily="2" charset="0"/>
              </a:rPr>
              <a:t>Plants have a unique reflectance characteristic, they reflect more near-infrared (NIR) light and absorb more visible light. When plants are healthy, they have a high chlorophyll content, which allows them to absorb more light in the red region of the spectrum and reflect more light in the NIR region. So NDVI uses this characteristic of plants to differentiate healthy vegetation from non-vegetation or unhealthy vegetation.</a:t>
            </a:r>
          </a:p>
          <a:p>
            <a:br>
              <a:rPr lang="en-US" dirty="0"/>
            </a:br>
            <a:endParaRPr lang="en-IN" dirty="0"/>
          </a:p>
        </p:txBody>
      </p:sp>
      <p:sp>
        <p:nvSpPr>
          <p:cNvPr id="4" name="Slide Number Placeholder 3"/>
          <p:cNvSpPr>
            <a:spLocks noGrp="1"/>
          </p:cNvSpPr>
          <p:nvPr>
            <p:ph type="sldNum" sz="quarter" idx="5"/>
          </p:nvPr>
        </p:nvSpPr>
        <p:spPr/>
        <p:txBody>
          <a:bodyPr/>
          <a:lstStyle/>
          <a:p>
            <a:fld id="{B62F9892-4FA8-4E47-8751-DA9332AF5A19}" type="slidenum">
              <a:rPr lang="en-US" smtClean="0"/>
              <a:t>4</a:t>
            </a:fld>
            <a:endParaRPr lang="en-US" dirty="0"/>
          </a:p>
        </p:txBody>
      </p:sp>
    </p:spTree>
    <p:extLst>
      <p:ext uri="{BB962C8B-B14F-4D97-AF65-F5344CB8AC3E}">
        <p14:creationId xmlns:p14="http://schemas.microsoft.com/office/powerpoint/2010/main" val="312963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6</a:t>
            </a:fld>
            <a:endParaRPr lang="en-US" dirty="0"/>
          </a:p>
        </p:txBody>
      </p:sp>
    </p:spTree>
    <p:extLst>
      <p:ext uri="{BB962C8B-B14F-4D97-AF65-F5344CB8AC3E}">
        <p14:creationId xmlns:p14="http://schemas.microsoft.com/office/powerpoint/2010/main" val="889366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2F9892-4FA8-4E47-8751-DA9332AF5A19}" type="slidenum">
              <a:rPr lang="en-US" smtClean="0"/>
              <a:t>8</a:t>
            </a:fld>
            <a:endParaRPr lang="en-US" dirty="0"/>
          </a:p>
        </p:txBody>
      </p:sp>
    </p:spTree>
    <p:extLst>
      <p:ext uri="{BB962C8B-B14F-4D97-AF65-F5344CB8AC3E}">
        <p14:creationId xmlns:p14="http://schemas.microsoft.com/office/powerpoint/2010/main" val="304501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62F9892-4FA8-4E47-8751-DA9332AF5A19}" type="slidenum">
              <a:rPr lang="en-US" smtClean="0"/>
              <a:t>10</a:t>
            </a:fld>
            <a:endParaRPr lang="en-US" dirty="0"/>
          </a:p>
        </p:txBody>
      </p:sp>
    </p:spTree>
    <p:extLst>
      <p:ext uri="{BB962C8B-B14F-4D97-AF65-F5344CB8AC3E}">
        <p14:creationId xmlns:p14="http://schemas.microsoft.com/office/powerpoint/2010/main" val="3530675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524D99E-06C2-4ACA-84FC-8F6740F111CE}" type="slidenum">
              <a:rPr lang="en-US" smtClean="0"/>
              <a:t>13</a:t>
            </a:fld>
            <a:endParaRPr lang="en-US" dirty="0"/>
          </a:p>
        </p:txBody>
      </p:sp>
    </p:spTree>
    <p:extLst>
      <p:ext uri="{BB962C8B-B14F-4D97-AF65-F5344CB8AC3E}">
        <p14:creationId xmlns:p14="http://schemas.microsoft.com/office/powerpoint/2010/main" val="2468442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3.jpe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r>
              <a:rPr lang="en-US"/>
              <a:t>2/3/20XX</a:t>
            </a:r>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pPr algn="ctr"/>
            <a:r>
              <a:rPr lang="en-US"/>
              <a:t>Presentation Title</a:t>
            </a:r>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58414176"/>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r>
              <a:rPr lang="en-US"/>
              <a:t>2/3/20XX</a:t>
            </a:r>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pPr algn="ctr"/>
            <a:r>
              <a:rPr lang="en-US"/>
              <a:t>Presentation Title</a:t>
            </a:r>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145100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2/3/20XX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pPr algn="ctr"/>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7845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818CF2B-9954-660F-DC90-3C71AD230F0F}"/>
              </a:ext>
              <a:ext uri="{C183D7F6-B498-43B3-948B-1728B52AA6E4}">
                <adec:decorative xmlns:adec="http://schemas.microsoft.com/office/drawing/2017/decorative" val="1"/>
              </a:ext>
            </a:extLst>
          </p:cNvPr>
          <p:cNvSpPr/>
          <p:nvPr userDrawn="1"/>
        </p:nvSpPr>
        <p:spPr>
          <a:xfrm>
            <a:off x="6381961" y="3374038"/>
            <a:ext cx="5810040" cy="3483963"/>
          </a:xfrm>
          <a:custGeom>
            <a:avLst/>
            <a:gdLst>
              <a:gd name="connsiteX0" fmla="*/ 2850823 w 5810040"/>
              <a:gd name="connsiteY0" fmla="*/ 209 h 3483963"/>
              <a:gd name="connsiteX1" fmla="*/ 4466116 w 5810040"/>
              <a:gd name="connsiteY1" fmla="*/ 613235 h 3483963"/>
              <a:gd name="connsiteX2" fmla="*/ 4816577 w 5810040"/>
              <a:gd name="connsiteY2" fmla="*/ 845572 h 3483963"/>
              <a:gd name="connsiteX3" fmla="*/ 5668539 w 5810040"/>
              <a:gd name="connsiteY3" fmla="*/ 1681636 h 3483963"/>
              <a:gd name="connsiteX4" fmla="*/ 5768074 w 5810040"/>
              <a:gd name="connsiteY4" fmla="*/ 1966105 h 3483963"/>
              <a:gd name="connsiteX5" fmla="*/ 5810040 w 5810040"/>
              <a:gd name="connsiteY5" fmla="*/ 2154042 h 3483963"/>
              <a:gd name="connsiteX6" fmla="*/ 5810040 w 5810040"/>
              <a:gd name="connsiteY6" fmla="*/ 3285715 h 3483963"/>
              <a:gd name="connsiteX7" fmla="*/ 5768053 w 5810040"/>
              <a:gd name="connsiteY7" fmla="*/ 3483963 h 3483963"/>
              <a:gd name="connsiteX8" fmla="*/ 3449 w 5810040"/>
              <a:gd name="connsiteY8" fmla="*/ 3483963 h 3483963"/>
              <a:gd name="connsiteX9" fmla="*/ 0 w 5810040"/>
              <a:gd name="connsiteY9" fmla="*/ 3364144 h 3483963"/>
              <a:gd name="connsiteX10" fmla="*/ 52711 w 5810040"/>
              <a:gd name="connsiteY10" fmla="*/ 2988522 h 3483963"/>
              <a:gd name="connsiteX11" fmla="*/ 570593 w 5810040"/>
              <a:gd name="connsiteY11" fmla="*/ 1833807 h 3483963"/>
              <a:gd name="connsiteX12" fmla="*/ 694028 w 5810040"/>
              <a:gd name="connsiteY12" fmla="*/ 1602864 h 3483963"/>
              <a:gd name="connsiteX13" fmla="*/ 1912097 w 5810040"/>
              <a:gd name="connsiteY13" fmla="*/ 193702 h 3483963"/>
              <a:gd name="connsiteX14" fmla="*/ 2850823 w 5810040"/>
              <a:gd name="connsiteY14" fmla="*/ 209 h 3483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10040" h="3483963">
                <a:moveTo>
                  <a:pt x="2850823" y="209"/>
                </a:moveTo>
                <a:cubicBezTo>
                  <a:pt x="3365864" y="7542"/>
                  <a:pt x="3882931" y="208367"/>
                  <a:pt x="4466116" y="613235"/>
                </a:cubicBezTo>
                <a:cubicBezTo>
                  <a:pt x="4588233" y="698029"/>
                  <a:pt x="4704329" y="773069"/>
                  <a:pt x="4816577" y="845572"/>
                </a:cubicBezTo>
                <a:cubicBezTo>
                  <a:pt x="5281873" y="1146248"/>
                  <a:pt x="5512386" y="1307343"/>
                  <a:pt x="5668539" y="1681636"/>
                </a:cubicBezTo>
                <a:cubicBezTo>
                  <a:pt x="5707301" y="1774548"/>
                  <a:pt x="5740487" y="1869430"/>
                  <a:pt x="5768074" y="1966105"/>
                </a:cubicBezTo>
                <a:lnTo>
                  <a:pt x="5810040" y="2154042"/>
                </a:lnTo>
                <a:lnTo>
                  <a:pt x="5810040" y="3285715"/>
                </a:lnTo>
                <a:lnTo>
                  <a:pt x="5768053" y="3483963"/>
                </a:lnTo>
                <a:lnTo>
                  <a:pt x="3449" y="3483963"/>
                </a:lnTo>
                <a:lnTo>
                  <a:pt x="0" y="3364144"/>
                </a:lnTo>
                <a:cubicBezTo>
                  <a:pt x="1816" y="3242634"/>
                  <a:pt x="19482" y="3118716"/>
                  <a:pt x="52711" y="2988522"/>
                </a:cubicBezTo>
                <a:cubicBezTo>
                  <a:pt x="145386" y="2625354"/>
                  <a:pt x="351891" y="2240869"/>
                  <a:pt x="570593" y="1833807"/>
                </a:cubicBezTo>
                <a:cubicBezTo>
                  <a:pt x="610966" y="1758766"/>
                  <a:pt x="652628" y="1681129"/>
                  <a:pt x="694028" y="1602864"/>
                </a:cubicBezTo>
                <a:cubicBezTo>
                  <a:pt x="1064636" y="902397"/>
                  <a:pt x="1349589" y="425830"/>
                  <a:pt x="1912097" y="193702"/>
                </a:cubicBezTo>
                <a:cubicBezTo>
                  <a:pt x="2233505" y="61067"/>
                  <a:pt x="2541799" y="-4191"/>
                  <a:pt x="2850823" y="209"/>
                </a:cubicBezTo>
                <a:close/>
              </a:path>
            </a:pathLst>
          </a:custGeom>
          <a:blipFill dpi="0" rotWithShape="1">
            <a:blip r:embed="rId2" cstate="print">
              <a:duotone>
                <a:prstClr val="black"/>
                <a:schemeClr val="accent3">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3"/>
            <a:ext cx="5143500" cy="2300299"/>
          </a:xfrm>
        </p:spPr>
        <p:txBody>
          <a:bodyPr anchor="b"/>
          <a:lstStyle/>
          <a:p>
            <a:r>
              <a:rPr lang="en-US" sz="3200" dirty="0">
                <a:solidFill>
                  <a:schemeClr val="tx1">
                    <a:lumMod val="75000"/>
                    <a:lumOff val="25000"/>
                  </a:schemeClr>
                </a:solidFill>
              </a:rPr>
              <a:t>Click to add title</a:t>
            </a:r>
            <a:endParaRPr lang="en-US" dirty="0"/>
          </a:p>
        </p:txBody>
      </p:sp>
      <p:sp>
        <p:nvSpPr>
          <p:cNvPr id="4" name="Content Placeholder 2">
            <a:extLst>
              <a:ext uri="{FF2B5EF4-FFF2-40B4-BE49-F238E27FC236}">
                <a16:creationId xmlns:a16="http://schemas.microsoft.com/office/drawing/2014/main" id="{C42C62FA-1489-8944-BFA6-37143436D1EB}"/>
              </a:ext>
            </a:extLst>
          </p:cNvPr>
          <p:cNvSpPr>
            <a:spLocks noGrp="1"/>
          </p:cNvSpPr>
          <p:nvPr>
            <p:ph sz="quarter" idx="15" hasCustomPrompt="1"/>
          </p:nvPr>
        </p:nvSpPr>
        <p:spPr>
          <a:xfrm>
            <a:off x="681037" y="2929358"/>
            <a:ext cx="5143500" cy="3034880"/>
          </a:xfrm>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reeform: Shape 13">
            <a:extLst>
              <a:ext uri="{FF2B5EF4-FFF2-40B4-BE49-F238E27FC236}">
                <a16:creationId xmlns:a16="http://schemas.microsoft.com/office/drawing/2014/main" id="{6292C5C6-6AF9-4248-B2DA-ACA4A1BD3929}"/>
              </a:ext>
              <a:ext uri="{C183D7F6-B498-43B3-948B-1728B52AA6E4}">
                <adec:decorative xmlns:adec="http://schemas.microsoft.com/office/drawing/2017/decorative" val="1"/>
              </a:ext>
            </a:extLst>
          </p:cNvPr>
          <p:cNvSpPr/>
          <p:nvPr userDrawn="1"/>
        </p:nvSpPr>
        <p:spPr>
          <a:xfrm>
            <a:off x="8787255" y="-15240"/>
            <a:ext cx="3418080" cy="2896208"/>
          </a:xfrm>
          <a:custGeom>
            <a:avLst/>
            <a:gdLst>
              <a:gd name="connsiteX0" fmla="*/ 30625 w 3404592"/>
              <a:gd name="connsiteY0" fmla="*/ 0 h 2880968"/>
              <a:gd name="connsiteX1" fmla="*/ 3404591 w 3404592"/>
              <a:gd name="connsiteY1" fmla="*/ 0 h 2880968"/>
              <a:gd name="connsiteX2" fmla="*/ 3404592 w 3404592"/>
              <a:gd name="connsiteY2" fmla="*/ 2363677 h 2880968"/>
              <a:gd name="connsiteX3" fmla="*/ 3368234 w 3404592"/>
              <a:gd name="connsiteY3" fmla="*/ 2400463 h 2880968"/>
              <a:gd name="connsiteX4" fmla="*/ 2673169 w 3404592"/>
              <a:gd name="connsiteY4" fmla="*/ 2691710 h 2880968"/>
              <a:gd name="connsiteX5" fmla="*/ 2383908 w 3404592"/>
              <a:gd name="connsiteY5" fmla="*/ 2766733 h 2880968"/>
              <a:gd name="connsiteX6" fmla="*/ 580011 w 3404592"/>
              <a:gd name="connsiteY6" fmla="*/ 2455996 h 2880968"/>
              <a:gd name="connsiteX7" fmla="*/ 103935 w 3404592"/>
              <a:gd name="connsiteY7" fmla="*/ 1224395 h 2880968"/>
              <a:gd name="connsiteX8" fmla="*/ 76737 w 3404592"/>
              <a:gd name="connsiteY8" fmla="*/ 1040246 h 2880968"/>
              <a:gd name="connsiteX9" fmla="*/ 6986 w 3404592"/>
              <a:gd name="connsiteY9" fmla="*/ 142569 h 288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4592" h="2880968">
                <a:moveTo>
                  <a:pt x="30625" y="0"/>
                </a:moveTo>
                <a:lnTo>
                  <a:pt x="3404591" y="0"/>
                </a:lnTo>
                <a:lnTo>
                  <a:pt x="3404592" y="2363677"/>
                </a:lnTo>
                <a:lnTo>
                  <a:pt x="3368234" y="2400463"/>
                </a:lnTo>
                <a:cubicBezTo>
                  <a:pt x="3196560" y="2556781"/>
                  <a:pt x="3007578" y="2609148"/>
                  <a:pt x="2673169" y="2691710"/>
                </a:cubicBezTo>
                <a:cubicBezTo>
                  <a:pt x="2580978" y="2714454"/>
                  <a:pt x="2485617" y="2738008"/>
                  <a:pt x="2383908" y="2766733"/>
                </a:cubicBezTo>
                <a:cubicBezTo>
                  <a:pt x="1606788" y="2986132"/>
                  <a:pt x="1067300" y="2893177"/>
                  <a:pt x="580011" y="2455996"/>
                </a:cubicBezTo>
                <a:cubicBezTo>
                  <a:pt x="260201" y="2169073"/>
                  <a:pt x="183906" y="1782048"/>
                  <a:pt x="103935" y="1224395"/>
                </a:cubicBezTo>
                <a:cubicBezTo>
                  <a:pt x="95007" y="1162089"/>
                  <a:pt x="85753" y="1100145"/>
                  <a:pt x="76737" y="1040246"/>
                </a:cubicBezTo>
                <a:cubicBezTo>
                  <a:pt x="28042" y="715402"/>
                  <a:pt x="-17905" y="408591"/>
                  <a:pt x="6986" y="14256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A499CB4-9592-40E3-B804-ECCA6B240336}"/>
              </a:ext>
              <a:ext uri="{C183D7F6-B498-43B3-948B-1728B52AA6E4}">
                <adec:decorative xmlns:adec="http://schemas.microsoft.com/office/drawing/2017/decorative" val="1"/>
              </a:ext>
            </a:extLst>
          </p:cNvPr>
          <p:cNvSpPr/>
          <p:nvPr userDrawn="1"/>
        </p:nvSpPr>
        <p:spPr>
          <a:xfrm>
            <a:off x="8611772" y="-15240"/>
            <a:ext cx="3593564" cy="3044504"/>
          </a:xfrm>
          <a:custGeom>
            <a:avLst/>
            <a:gdLst>
              <a:gd name="connsiteX0" fmla="*/ 19381 w 3580076"/>
              <a:gd name="connsiteY0" fmla="*/ 0 h 3029264"/>
              <a:gd name="connsiteX1" fmla="*/ 3580076 w 3580076"/>
              <a:gd name="connsiteY1" fmla="*/ 0 h 3029264"/>
              <a:gd name="connsiteX2" fmla="*/ 3580076 w 3580076"/>
              <a:gd name="connsiteY2" fmla="*/ 2559343 h 3029264"/>
              <a:gd name="connsiteX3" fmla="*/ 3556258 w 3580076"/>
              <a:gd name="connsiteY3" fmla="*/ 2578706 h 3029264"/>
              <a:gd name="connsiteX4" fmla="*/ 2887450 w 3580076"/>
              <a:gd name="connsiteY4" fmla="*/ 2826324 h 3029264"/>
              <a:gd name="connsiteX5" fmla="*/ 2575407 w 3580076"/>
              <a:gd name="connsiteY5" fmla="*/ 2906908 h 3029264"/>
              <a:gd name="connsiteX6" fmla="*/ 628491 w 3580076"/>
              <a:gd name="connsiteY6" fmla="*/ 2569492 h 3029264"/>
              <a:gd name="connsiteX7" fmla="*/ 113276 w 3580076"/>
              <a:gd name="connsiteY7" fmla="*/ 1240251 h 3029264"/>
              <a:gd name="connsiteX8" fmla="*/ 83702 w 3580076"/>
              <a:gd name="connsiteY8" fmla="*/ 1041556 h 3029264"/>
              <a:gd name="connsiteX9" fmla="*/ 7347 w 3580076"/>
              <a:gd name="connsiteY9" fmla="*/ 73049 h 302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0076" h="3029264">
                <a:moveTo>
                  <a:pt x="19381" y="0"/>
                </a:moveTo>
                <a:lnTo>
                  <a:pt x="3580076" y="0"/>
                </a:lnTo>
                <a:lnTo>
                  <a:pt x="3580076" y="2559343"/>
                </a:lnTo>
                <a:lnTo>
                  <a:pt x="3556258" y="2578706"/>
                </a:lnTo>
                <a:cubicBezTo>
                  <a:pt x="3390615" y="2698133"/>
                  <a:pt x="3196665" y="2750327"/>
                  <a:pt x="2887450" y="2826324"/>
                </a:cubicBezTo>
                <a:cubicBezTo>
                  <a:pt x="2787996" y="2850747"/>
                  <a:pt x="2685123" y="2876042"/>
                  <a:pt x="2575407" y="2906908"/>
                </a:cubicBezTo>
                <a:cubicBezTo>
                  <a:pt x="1737105" y="3142655"/>
                  <a:pt x="1154843" y="3041718"/>
                  <a:pt x="628491" y="2569492"/>
                </a:cubicBezTo>
                <a:cubicBezTo>
                  <a:pt x="283045" y="2259569"/>
                  <a:pt x="200247" y="1841949"/>
                  <a:pt x="113276" y="1240251"/>
                </a:cubicBezTo>
                <a:cubicBezTo>
                  <a:pt x="103566" y="1173024"/>
                  <a:pt x="93505" y="1106186"/>
                  <a:pt x="83702" y="1041556"/>
                </a:cubicBezTo>
                <a:cubicBezTo>
                  <a:pt x="30763" y="691052"/>
                  <a:pt x="-19190" y="360006"/>
                  <a:pt x="7347" y="73049"/>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A3A06B29-0534-404B-BF1A-C3EBA8B3EEB3}"/>
              </a:ext>
              <a:ext uri="{C183D7F6-B498-43B3-948B-1728B52AA6E4}">
                <adec:decorative xmlns:adec="http://schemas.microsoft.com/office/drawing/2017/decorative" val="1"/>
              </a:ext>
            </a:extLst>
          </p:cNvPr>
          <p:cNvSpPr/>
          <p:nvPr userDrawn="1"/>
        </p:nvSpPr>
        <p:spPr>
          <a:xfrm>
            <a:off x="6184771" y="3247617"/>
            <a:ext cx="6020564" cy="3631340"/>
          </a:xfrm>
          <a:custGeom>
            <a:avLst/>
            <a:gdLst>
              <a:gd name="connsiteX0" fmla="*/ 3008109 w 5959692"/>
              <a:gd name="connsiteY0" fmla="*/ 42 h 3560169"/>
              <a:gd name="connsiteX1" fmla="*/ 4702247 w 5959692"/>
              <a:gd name="connsiteY1" fmla="*/ 626282 h 3560169"/>
              <a:gd name="connsiteX2" fmla="*/ 5069411 w 5959692"/>
              <a:gd name="connsiteY2" fmla="*/ 865826 h 3560169"/>
              <a:gd name="connsiteX3" fmla="*/ 5895906 w 5959692"/>
              <a:gd name="connsiteY3" fmla="*/ 1594994 h 3560169"/>
              <a:gd name="connsiteX4" fmla="*/ 5959691 w 5959692"/>
              <a:gd name="connsiteY4" fmla="*/ 1728783 h 3560169"/>
              <a:gd name="connsiteX5" fmla="*/ 5959692 w 5959692"/>
              <a:gd name="connsiteY5" fmla="*/ 3560169 h 3560169"/>
              <a:gd name="connsiteX6" fmla="*/ 635 w 5959692"/>
              <a:gd name="connsiteY6" fmla="*/ 3560169 h 3560169"/>
              <a:gd name="connsiteX7" fmla="*/ 0 w 5959692"/>
              <a:gd name="connsiteY7" fmla="*/ 3534810 h 3560169"/>
              <a:gd name="connsiteX8" fmla="*/ 56896 w 5959692"/>
              <a:gd name="connsiteY8" fmla="*/ 3142342 h 3560169"/>
              <a:gd name="connsiteX9" fmla="*/ 605568 w 5959692"/>
              <a:gd name="connsiteY9" fmla="*/ 1932853 h 3560169"/>
              <a:gd name="connsiteX10" fmla="*/ 736162 w 5959692"/>
              <a:gd name="connsiteY10" fmla="*/ 1690788 h 3560169"/>
              <a:gd name="connsiteX11" fmla="*/ 2021319 w 5959692"/>
              <a:gd name="connsiteY11" fmla="*/ 209863 h 3560169"/>
              <a:gd name="connsiteX12" fmla="*/ 3008109 w 5959692"/>
              <a:gd name="connsiteY12" fmla="*/ 42 h 35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59692" h="3560169">
                <a:moveTo>
                  <a:pt x="3008109" y="42"/>
                </a:moveTo>
                <a:cubicBezTo>
                  <a:pt x="3549058" y="3372"/>
                  <a:pt x="4091345" y="208628"/>
                  <a:pt x="4702247" y="626282"/>
                </a:cubicBezTo>
                <a:cubicBezTo>
                  <a:pt x="4830168" y="713755"/>
                  <a:pt x="4951806" y="791097"/>
                  <a:pt x="5069411" y="865826"/>
                </a:cubicBezTo>
                <a:cubicBezTo>
                  <a:pt x="5495976" y="1136988"/>
                  <a:pt x="5734167" y="1298128"/>
                  <a:pt x="5895906" y="1594994"/>
                </a:cubicBezTo>
                <a:lnTo>
                  <a:pt x="5959691" y="1728783"/>
                </a:lnTo>
                <a:lnTo>
                  <a:pt x="5959692" y="3560169"/>
                </a:lnTo>
                <a:lnTo>
                  <a:pt x="635" y="3560169"/>
                </a:lnTo>
                <a:lnTo>
                  <a:pt x="0" y="3534810"/>
                </a:lnTo>
                <a:cubicBezTo>
                  <a:pt x="2402" y="3407978"/>
                  <a:pt x="21463" y="3278501"/>
                  <a:pt x="56896" y="3142342"/>
                </a:cubicBezTo>
                <a:cubicBezTo>
                  <a:pt x="155720" y="2762537"/>
                  <a:pt x="374193" y="2359525"/>
                  <a:pt x="605568" y="1932853"/>
                </a:cubicBezTo>
                <a:cubicBezTo>
                  <a:pt x="648282" y="1854194"/>
                  <a:pt x="692359" y="1772817"/>
                  <a:pt x="736162" y="1690788"/>
                </a:cubicBezTo>
                <a:cubicBezTo>
                  <a:pt x="1128289" y="956620"/>
                  <a:pt x="1429537" y="456850"/>
                  <a:pt x="2021319" y="209863"/>
                </a:cubicBezTo>
                <a:cubicBezTo>
                  <a:pt x="2359453" y="68739"/>
                  <a:pt x="2683541" y="-1956"/>
                  <a:pt x="3008109" y="42"/>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D10AF802-8BEE-4DC7-8296-B52D4BE43FB9}"/>
              </a:ext>
              <a:ext uri="{C183D7F6-B498-43B3-948B-1728B52AA6E4}">
                <adec:decorative xmlns:adec="http://schemas.microsoft.com/office/drawing/2017/decorative" val="1"/>
              </a:ext>
            </a:extLst>
          </p:cNvPr>
          <p:cNvSpPr/>
          <p:nvPr userDrawn="1"/>
        </p:nvSpPr>
        <p:spPr>
          <a:xfrm>
            <a:off x="5956294" y="3065460"/>
            <a:ext cx="6249041" cy="3813498"/>
          </a:xfrm>
          <a:custGeom>
            <a:avLst/>
            <a:gdLst>
              <a:gd name="connsiteX0" fmla="*/ 3215595 w 6141507"/>
              <a:gd name="connsiteY0" fmla="*/ 37 h 3752389"/>
              <a:gd name="connsiteX1" fmla="*/ 5025810 w 6141507"/>
              <a:gd name="connsiteY1" fmla="*/ 667544 h 3752389"/>
              <a:gd name="connsiteX2" fmla="*/ 5418068 w 6141507"/>
              <a:gd name="connsiteY2" fmla="*/ 923043 h 3752389"/>
              <a:gd name="connsiteX3" fmla="*/ 6130109 w 6141507"/>
              <a:gd name="connsiteY3" fmla="*/ 1458777 h 3752389"/>
              <a:gd name="connsiteX4" fmla="*/ 6141506 w 6141507"/>
              <a:gd name="connsiteY4" fmla="*/ 1473047 h 3752389"/>
              <a:gd name="connsiteX5" fmla="*/ 6141507 w 6141507"/>
              <a:gd name="connsiteY5" fmla="*/ 3752389 h 3752389"/>
              <a:gd name="connsiteX6" fmla="*/ 0 w 6141507"/>
              <a:gd name="connsiteY6" fmla="*/ 3752389 h 3752389"/>
              <a:gd name="connsiteX7" fmla="*/ 7127 w 6141507"/>
              <a:gd name="connsiteY7" fmla="*/ 3638865 h 3752389"/>
              <a:gd name="connsiteX8" fmla="*/ 59603 w 6141507"/>
              <a:gd name="connsiteY8" fmla="*/ 3356358 h 3752389"/>
              <a:gd name="connsiteX9" fmla="*/ 646726 w 6141507"/>
              <a:gd name="connsiteY9" fmla="*/ 2064848 h 3752389"/>
              <a:gd name="connsiteX10" fmla="*/ 786444 w 6141507"/>
              <a:gd name="connsiteY10" fmla="*/ 1806355 h 3752389"/>
              <a:gd name="connsiteX11" fmla="*/ 2160845 w 6141507"/>
              <a:gd name="connsiteY11" fmla="*/ 224629 h 3752389"/>
              <a:gd name="connsiteX12" fmla="*/ 3215595 w 6141507"/>
              <a:gd name="connsiteY12" fmla="*/ 37 h 375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41507" h="3752389">
                <a:moveTo>
                  <a:pt x="3215595" y="37"/>
                </a:moveTo>
                <a:cubicBezTo>
                  <a:pt x="3793727" y="3265"/>
                  <a:pt x="4373168" y="222053"/>
                  <a:pt x="5025810" y="667544"/>
                </a:cubicBezTo>
                <a:cubicBezTo>
                  <a:pt x="5162471" y="760846"/>
                  <a:pt x="5292423" y="843339"/>
                  <a:pt x="5418068" y="923043"/>
                </a:cubicBezTo>
                <a:cubicBezTo>
                  <a:pt x="5743584" y="1129628"/>
                  <a:pt x="5966418" y="1276344"/>
                  <a:pt x="6130109" y="1458777"/>
                </a:cubicBezTo>
                <a:lnTo>
                  <a:pt x="6141506" y="1473047"/>
                </a:lnTo>
                <a:lnTo>
                  <a:pt x="6141507" y="3752389"/>
                </a:lnTo>
                <a:lnTo>
                  <a:pt x="0" y="3752389"/>
                </a:lnTo>
                <a:lnTo>
                  <a:pt x="7127" y="3638865"/>
                </a:lnTo>
                <a:cubicBezTo>
                  <a:pt x="16780" y="3547020"/>
                  <a:pt x="34303" y="3453276"/>
                  <a:pt x="59603" y="3356358"/>
                </a:cubicBezTo>
                <a:cubicBezTo>
                  <a:pt x="165452" y="2950843"/>
                  <a:pt x="399187" y="2520480"/>
                  <a:pt x="646726" y="2064848"/>
                </a:cubicBezTo>
                <a:cubicBezTo>
                  <a:pt x="692424" y="1980851"/>
                  <a:pt x="739580" y="1893951"/>
                  <a:pt x="786444" y="1806355"/>
                </a:cubicBezTo>
                <a:cubicBezTo>
                  <a:pt x="1205972" y="1022363"/>
                  <a:pt x="1528233" y="488656"/>
                  <a:pt x="2160845" y="224629"/>
                </a:cubicBezTo>
                <a:cubicBezTo>
                  <a:pt x="2522310" y="73767"/>
                  <a:pt x="2868717" y="-1899"/>
                  <a:pt x="3215595" y="37"/>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F59FA625-5F65-C0FD-B6ED-B869ABF21C11}"/>
              </a:ext>
              <a:ext uri="{C183D7F6-B498-43B3-948B-1728B52AA6E4}">
                <adec:decorative xmlns:adec="http://schemas.microsoft.com/office/drawing/2017/decorative" val="1"/>
              </a:ext>
            </a:extLst>
          </p:cNvPr>
          <p:cNvSpPr/>
          <p:nvPr userDrawn="1"/>
        </p:nvSpPr>
        <p:spPr>
          <a:xfrm>
            <a:off x="8897971" y="0"/>
            <a:ext cx="3293877" cy="2743212"/>
          </a:xfrm>
          <a:custGeom>
            <a:avLst/>
            <a:gdLst>
              <a:gd name="connsiteX0" fmla="*/ 37772 w 3293877"/>
              <a:gd name="connsiteY0" fmla="*/ 0 h 2743212"/>
              <a:gd name="connsiteX1" fmla="*/ 3293877 w 3293877"/>
              <a:gd name="connsiteY1" fmla="*/ 0 h 2743212"/>
              <a:gd name="connsiteX2" fmla="*/ 3293877 w 3293877"/>
              <a:gd name="connsiteY2" fmla="*/ 2133887 h 2743212"/>
              <a:gd name="connsiteX3" fmla="*/ 3222757 w 3293877"/>
              <a:gd name="connsiteY3" fmla="*/ 2223039 h 2743212"/>
              <a:gd name="connsiteX4" fmla="*/ 2503136 w 3293877"/>
              <a:gd name="connsiteY4" fmla="*/ 2565392 h 2743212"/>
              <a:gd name="connsiteX5" fmla="*/ 2232111 w 3293877"/>
              <a:gd name="connsiteY5" fmla="*/ 2635826 h 2743212"/>
              <a:gd name="connsiteX6" fmla="*/ 542319 w 3293877"/>
              <a:gd name="connsiteY6" fmla="*/ 2345567 h 2743212"/>
              <a:gd name="connsiteX7" fmla="*/ 96920 w 3293877"/>
              <a:gd name="connsiteY7" fmla="*/ 1191868 h 2743212"/>
              <a:gd name="connsiteX8" fmla="*/ 71529 w 3293877"/>
              <a:gd name="connsiteY8" fmla="*/ 1019346 h 2743212"/>
              <a:gd name="connsiteX9" fmla="*/ 6623 w 3293877"/>
              <a:gd name="connsiteY9" fmla="*/ 178315 h 2743212"/>
              <a:gd name="connsiteX10" fmla="*/ 34833 w 3293877"/>
              <a:gd name="connsiteY10" fmla="*/ 8680 h 274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3877" h="2743212">
                <a:moveTo>
                  <a:pt x="37772" y="0"/>
                </a:moveTo>
                <a:lnTo>
                  <a:pt x="3293877" y="0"/>
                </a:lnTo>
                <a:lnTo>
                  <a:pt x="3293877" y="2133887"/>
                </a:lnTo>
                <a:lnTo>
                  <a:pt x="3222757" y="2223039"/>
                </a:lnTo>
                <a:cubicBezTo>
                  <a:pt x="3041339" y="2425251"/>
                  <a:pt x="2861221" y="2476800"/>
                  <a:pt x="2503136" y="2565392"/>
                </a:cubicBezTo>
                <a:cubicBezTo>
                  <a:pt x="2416757" y="2586746"/>
                  <a:pt x="2327408" y="2608861"/>
                  <a:pt x="2232111" y="2635826"/>
                </a:cubicBezTo>
                <a:cubicBezTo>
                  <a:pt x="1503976" y="2841768"/>
                  <a:pt x="998612" y="2754939"/>
                  <a:pt x="542319" y="2345567"/>
                </a:cubicBezTo>
                <a:cubicBezTo>
                  <a:pt x="242852" y="2076894"/>
                  <a:pt x="171565" y="1714314"/>
                  <a:pt x="96920" y="1191868"/>
                </a:cubicBezTo>
                <a:cubicBezTo>
                  <a:pt x="88586" y="1133496"/>
                  <a:pt x="79946" y="1075462"/>
                  <a:pt x="71529" y="1019346"/>
                </a:cubicBezTo>
                <a:cubicBezTo>
                  <a:pt x="26070" y="715012"/>
                  <a:pt x="-16826" y="427572"/>
                  <a:pt x="6623" y="178315"/>
                </a:cubicBezTo>
                <a:cubicBezTo>
                  <a:pt x="12226" y="118742"/>
                  <a:pt x="21526" y="62431"/>
                  <a:pt x="34833" y="8680"/>
                </a:cubicBezTo>
                <a:close/>
              </a:path>
            </a:pathLst>
          </a:custGeom>
          <a:blipFill dpi="0"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75455470-69E0-4C53-92B5-567520DB7A46}"/>
              </a:ext>
              <a:ext uri="{C183D7F6-B498-43B3-948B-1728B52AA6E4}">
                <adec:decorative xmlns:adec="http://schemas.microsoft.com/office/drawing/2017/decorative" val="1"/>
              </a:ext>
            </a:extLst>
          </p:cNvPr>
          <p:cNvSpPr/>
          <p:nvPr userDrawn="1"/>
        </p:nvSpPr>
        <p:spPr>
          <a:xfrm>
            <a:off x="6144016" y="1018170"/>
            <a:ext cx="2225720" cy="2117510"/>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6EE10528-FE2A-6B18-A5A2-249E27A15E35}"/>
              </a:ext>
              <a:ext uri="{C183D7F6-B498-43B3-948B-1728B52AA6E4}">
                <adec:decorative xmlns:adec="http://schemas.microsoft.com/office/drawing/2017/decorative" val="1"/>
              </a:ext>
            </a:extLst>
          </p:cNvPr>
          <p:cNvSpPr/>
          <p:nvPr userDrawn="1"/>
        </p:nvSpPr>
        <p:spPr>
          <a:xfrm>
            <a:off x="6059351" y="933328"/>
            <a:ext cx="2395051" cy="2287194"/>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 name="Freeform: Shape 8">
            <a:extLst>
              <a:ext uri="{FF2B5EF4-FFF2-40B4-BE49-F238E27FC236}">
                <a16:creationId xmlns:a16="http://schemas.microsoft.com/office/drawing/2014/main" id="{4FDDC9FB-2D2D-EC17-E3F8-653ACC33F672}"/>
              </a:ext>
              <a:ext uri="{C183D7F6-B498-43B3-948B-1728B52AA6E4}">
                <adec:decorative xmlns:adec="http://schemas.microsoft.com/office/drawing/2017/decorative" val="1"/>
              </a:ext>
            </a:extLst>
          </p:cNvPr>
          <p:cNvSpPr/>
          <p:nvPr userDrawn="1"/>
        </p:nvSpPr>
        <p:spPr>
          <a:xfrm>
            <a:off x="6241267" y="1131006"/>
            <a:ext cx="2031219" cy="1891838"/>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29395833-3138-13F2-0A56-3FA6E8DA945B}"/>
              </a:ext>
              <a:ext uri="{C183D7F6-B498-43B3-948B-1728B52AA6E4}">
                <adec:decorative xmlns:adec="http://schemas.microsoft.com/office/drawing/2017/decorative" val="1"/>
              </a:ext>
            </a:extLst>
          </p:cNvPr>
          <p:cNvSpPr/>
          <p:nvPr userDrawn="1"/>
        </p:nvSpPr>
        <p:spPr>
          <a:xfrm>
            <a:off x="6377111" y="1224492"/>
            <a:ext cx="1759531" cy="1704866"/>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dpi="0" rotWithShape="1">
            <a:blip r:embed="rId5" cstate="print">
              <a:duotone>
                <a:prstClr val="black"/>
                <a:schemeClr val="accent5">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Date Placeholder 3">
            <a:extLst>
              <a:ext uri="{FF2B5EF4-FFF2-40B4-BE49-F238E27FC236}">
                <a16:creationId xmlns:a16="http://schemas.microsoft.com/office/drawing/2014/main" id="{44111C59-5CC2-B416-FC4B-92B87198CDDF}"/>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20" name="Footer Placeholder 4">
            <a:extLst>
              <a:ext uri="{FF2B5EF4-FFF2-40B4-BE49-F238E27FC236}">
                <a16:creationId xmlns:a16="http://schemas.microsoft.com/office/drawing/2014/main" id="{9A795D99-6218-9099-4FC3-AE053D9C9D24}"/>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22" name="Slide Number Placeholder 5">
            <a:extLst>
              <a:ext uri="{FF2B5EF4-FFF2-40B4-BE49-F238E27FC236}">
                <a16:creationId xmlns:a16="http://schemas.microsoft.com/office/drawing/2014/main" id="{12D38409-1BAF-438C-419F-EE23AAC3A62F}"/>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54627058"/>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ction Break 3">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664628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880110"/>
            <a:ext cx="6596062" cy="5097780"/>
          </a:xfrm>
        </p:spPr>
        <p:txBody>
          <a:bodyPr anchor="ctr">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3" name="Picture Placeholder 2">
            <a:extLst>
              <a:ext uri="{FF2B5EF4-FFF2-40B4-BE49-F238E27FC236}">
                <a16:creationId xmlns:a16="http://schemas.microsoft.com/office/drawing/2014/main" id="{33F3F0C0-1147-413B-1687-1F15BE24F628}"/>
              </a:ext>
            </a:extLst>
          </p:cNvPr>
          <p:cNvSpPr>
            <a:spLocks noGrp="1"/>
          </p:cNvSpPr>
          <p:nvPr>
            <p:ph type="pic" sz="quarter" idx="14"/>
          </p:nvPr>
        </p:nvSpPr>
        <p:spPr>
          <a:xfrm>
            <a:off x="6427508" y="0"/>
            <a:ext cx="5764493" cy="6858000"/>
          </a:xfrm>
          <a:custGeom>
            <a:avLst/>
            <a:gdLst>
              <a:gd name="connsiteX0" fmla="*/ 1494409 w 5764493"/>
              <a:gd name="connsiteY0" fmla="*/ 0 h 6858000"/>
              <a:gd name="connsiteX1" fmla="*/ 5764493 w 5764493"/>
              <a:gd name="connsiteY1" fmla="*/ 0 h 6858000"/>
              <a:gd name="connsiteX2" fmla="*/ 5764493 w 5764493"/>
              <a:gd name="connsiteY2" fmla="*/ 6858000 h 6858000"/>
              <a:gd name="connsiteX3" fmla="*/ 238313 w 5764493"/>
              <a:gd name="connsiteY3" fmla="*/ 6858000 h 6858000"/>
              <a:gd name="connsiteX4" fmla="*/ 251264 w 5764493"/>
              <a:gd name="connsiteY4" fmla="*/ 6849373 h 6858000"/>
              <a:gd name="connsiteX5" fmla="*/ 776282 w 5764493"/>
              <a:gd name="connsiteY5" fmla="*/ 6451411 h 6858000"/>
              <a:gd name="connsiteX6" fmla="*/ 2741607 w 5764493"/>
              <a:gd name="connsiteY6" fmla="*/ 3678515 h 6858000"/>
              <a:gd name="connsiteX7" fmla="*/ 1521342 w 5764493"/>
              <a:gd name="connsiteY7" fmla="*/ 24338 h 6858000"/>
              <a:gd name="connsiteX8" fmla="*/ 879874 w 5764493"/>
              <a:gd name="connsiteY8" fmla="*/ 0 h 6858000"/>
              <a:gd name="connsiteX9" fmla="*/ 1477051 w 5764493"/>
              <a:gd name="connsiteY9" fmla="*/ 0 h 6858000"/>
              <a:gd name="connsiteX10" fmla="*/ 1503062 w 5764493"/>
              <a:gd name="connsiteY10" fmla="*/ 23504 h 6858000"/>
              <a:gd name="connsiteX11" fmla="*/ 2723328 w 5764493"/>
              <a:gd name="connsiteY11" fmla="*/ 3677682 h 6858000"/>
              <a:gd name="connsiteX12" fmla="*/ 758003 w 5764493"/>
              <a:gd name="connsiteY12" fmla="*/ 6450578 h 6858000"/>
              <a:gd name="connsiteX13" fmla="*/ 232984 w 5764493"/>
              <a:gd name="connsiteY13" fmla="*/ 6848540 h 6858000"/>
              <a:gd name="connsiteX14" fmla="*/ 218782 w 5764493"/>
              <a:gd name="connsiteY14" fmla="*/ 6858000 h 6858000"/>
              <a:gd name="connsiteX15" fmla="*/ 0 w 5764493"/>
              <a:gd name="connsiteY15" fmla="*/ 6858000 h 6858000"/>
              <a:gd name="connsiteX16" fmla="*/ 105163 w 5764493"/>
              <a:gd name="connsiteY16" fmla="*/ 6785068 h 6858000"/>
              <a:gd name="connsiteX17" fmla="*/ 621812 w 5764493"/>
              <a:gd name="connsiteY17" fmla="*/ 6378742 h 6858000"/>
              <a:gd name="connsiteX18" fmla="*/ 2496161 w 5764493"/>
              <a:gd name="connsiteY18" fmla="*/ 3621913 h 6858000"/>
              <a:gd name="connsiteX19" fmla="*/ 895263 w 5764493"/>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4493" h="6858000">
                <a:moveTo>
                  <a:pt x="1494409" y="0"/>
                </a:moveTo>
                <a:lnTo>
                  <a:pt x="5764493" y="0"/>
                </a:lnTo>
                <a:lnTo>
                  <a:pt x="5764493"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400"/>
            </a:lvl1pPr>
          </a:lstStyle>
          <a:p>
            <a:r>
              <a:rPr lang="en-US"/>
              <a:t>Click icon to add picture</a:t>
            </a:r>
            <a:endParaRPr lang="en-US" dirty="0"/>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6096000"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256004310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Break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391F53A-43E8-35E3-5ACA-D7A42EB730CC}"/>
              </a:ext>
              <a:ext uri="{C183D7F6-B498-43B3-948B-1728B52AA6E4}">
                <adec:decorative xmlns:adec="http://schemas.microsoft.com/office/drawing/2017/decorative" val="1"/>
              </a:ext>
            </a:extLst>
          </p:cNvPr>
          <p:cNvSpPr/>
          <p:nvPr userDrawn="1"/>
        </p:nvSpPr>
        <p:spPr>
          <a:xfrm>
            <a:off x="4979586" y="0"/>
            <a:ext cx="7212414" cy="6858000"/>
          </a:xfrm>
          <a:custGeom>
            <a:avLst/>
            <a:gdLst>
              <a:gd name="connsiteX0" fmla="*/ 1494409 w 7212414"/>
              <a:gd name="connsiteY0" fmla="*/ 0 h 6858000"/>
              <a:gd name="connsiteX1" fmla="*/ 7212414 w 7212414"/>
              <a:gd name="connsiteY1" fmla="*/ 0 h 6858000"/>
              <a:gd name="connsiteX2" fmla="*/ 7212414 w 7212414"/>
              <a:gd name="connsiteY2" fmla="*/ 6858000 h 6858000"/>
              <a:gd name="connsiteX3" fmla="*/ 238313 w 7212414"/>
              <a:gd name="connsiteY3" fmla="*/ 6858000 h 6858000"/>
              <a:gd name="connsiteX4" fmla="*/ 251264 w 7212414"/>
              <a:gd name="connsiteY4" fmla="*/ 6849373 h 6858000"/>
              <a:gd name="connsiteX5" fmla="*/ 776282 w 7212414"/>
              <a:gd name="connsiteY5" fmla="*/ 6451411 h 6858000"/>
              <a:gd name="connsiteX6" fmla="*/ 2741607 w 7212414"/>
              <a:gd name="connsiteY6" fmla="*/ 3678515 h 6858000"/>
              <a:gd name="connsiteX7" fmla="*/ 1521342 w 7212414"/>
              <a:gd name="connsiteY7" fmla="*/ 24338 h 6858000"/>
              <a:gd name="connsiteX8" fmla="*/ 879874 w 7212414"/>
              <a:gd name="connsiteY8" fmla="*/ 0 h 6858000"/>
              <a:gd name="connsiteX9" fmla="*/ 1477051 w 7212414"/>
              <a:gd name="connsiteY9" fmla="*/ 0 h 6858000"/>
              <a:gd name="connsiteX10" fmla="*/ 1503062 w 7212414"/>
              <a:gd name="connsiteY10" fmla="*/ 23504 h 6858000"/>
              <a:gd name="connsiteX11" fmla="*/ 2723328 w 7212414"/>
              <a:gd name="connsiteY11" fmla="*/ 3677682 h 6858000"/>
              <a:gd name="connsiteX12" fmla="*/ 758003 w 7212414"/>
              <a:gd name="connsiteY12" fmla="*/ 6450578 h 6858000"/>
              <a:gd name="connsiteX13" fmla="*/ 232984 w 7212414"/>
              <a:gd name="connsiteY13" fmla="*/ 6848540 h 6858000"/>
              <a:gd name="connsiteX14" fmla="*/ 218782 w 7212414"/>
              <a:gd name="connsiteY14" fmla="*/ 6858000 h 6858000"/>
              <a:gd name="connsiteX15" fmla="*/ 0 w 7212414"/>
              <a:gd name="connsiteY15" fmla="*/ 6858000 h 6858000"/>
              <a:gd name="connsiteX16" fmla="*/ 105163 w 7212414"/>
              <a:gd name="connsiteY16" fmla="*/ 6785068 h 6858000"/>
              <a:gd name="connsiteX17" fmla="*/ 621812 w 7212414"/>
              <a:gd name="connsiteY17" fmla="*/ 6378742 h 6858000"/>
              <a:gd name="connsiteX18" fmla="*/ 2496161 w 7212414"/>
              <a:gd name="connsiteY18" fmla="*/ 3621913 h 6858000"/>
              <a:gd name="connsiteX19" fmla="*/ 895263 w 7212414"/>
              <a:gd name="connsiteY19"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212414" h="6858000">
                <a:moveTo>
                  <a:pt x="1494409" y="0"/>
                </a:moveTo>
                <a:lnTo>
                  <a:pt x="7212414" y="0"/>
                </a:lnTo>
                <a:lnTo>
                  <a:pt x="7212414"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blipFill dpi="0" rotWithShape="1">
            <a:blip r:embed="rId2" cstate="print">
              <a:duotone>
                <a:prstClr val="black"/>
                <a:schemeClr val="accent3">
                  <a:tint val="45000"/>
                  <a:satMod val="400000"/>
                </a:scheme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7" name="Title 1">
            <a:extLst>
              <a:ext uri="{FF2B5EF4-FFF2-40B4-BE49-F238E27FC236}">
                <a16:creationId xmlns:a16="http://schemas.microsoft.com/office/drawing/2014/main" id="{9DFE2504-DE79-4AC0-BD70-A3F274715C1B}"/>
              </a:ext>
            </a:extLst>
          </p:cNvPr>
          <p:cNvSpPr>
            <a:spLocks noGrp="1"/>
          </p:cNvSpPr>
          <p:nvPr>
            <p:ph type="ctrTitle" hasCustomPrompt="1"/>
          </p:nvPr>
        </p:nvSpPr>
        <p:spPr>
          <a:xfrm>
            <a:off x="681038" y="718457"/>
            <a:ext cx="5718534" cy="3391581"/>
          </a:xfrm>
        </p:spPr>
        <p:txBody>
          <a:bodyPr anchor="b">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68" name="Subtitle 2">
            <a:extLst>
              <a:ext uri="{FF2B5EF4-FFF2-40B4-BE49-F238E27FC236}">
                <a16:creationId xmlns:a16="http://schemas.microsoft.com/office/drawing/2014/main" id="{F51F0DB4-631C-4CFA-B7CD-271E701A3722}"/>
              </a:ext>
            </a:extLst>
          </p:cNvPr>
          <p:cNvSpPr>
            <a:spLocks noGrp="1"/>
          </p:cNvSpPr>
          <p:nvPr>
            <p:ph type="subTitle" idx="1" hasCustomPrompt="1"/>
          </p:nvPr>
        </p:nvSpPr>
        <p:spPr>
          <a:xfrm>
            <a:off x="681038" y="4110038"/>
            <a:ext cx="4598328" cy="1879124"/>
          </a:xfrm>
        </p:spPr>
        <p:txBody>
          <a:bodyPr anchor="t"/>
          <a:lstStyle>
            <a:lvl1pPr marL="0" indent="0">
              <a:buFont typeface="Arial" panose="020B0604020202020204" pitchFamily="34" charset="0"/>
              <a:buNone/>
              <a:defRPr strike="noStrike"/>
            </a:lvl1pPr>
          </a:lstStyle>
          <a:p>
            <a:pPr lvl="0"/>
            <a:r>
              <a:rPr lang="en-US" dirty="0"/>
              <a:t>Click to add subtitle</a:t>
            </a: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069553411"/>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Agenda 2">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259330E-45A9-4294-A077-3852502CCBBB}"/>
              </a:ext>
            </a:extLst>
          </p:cNvPr>
          <p:cNvSpPr>
            <a:spLocks noGrp="1"/>
          </p:cNvSpPr>
          <p:nvPr>
            <p:ph type="title" hasCustomPrompt="1"/>
          </p:nvPr>
        </p:nvSpPr>
        <p:spPr>
          <a:xfrm>
            <a:off x="681038" y="442913"/>
            <a:ext cx="6901699" cy="1843087"/>
          </a:xfrm>
        </p:spPr>
        <p:txBody>
          <a:bodyPr anchor="b"/>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6" name="Content Placeholder 2">
            <a:extLst>
              <a:ext uri="{FF2B5EF4-FFF2-40B4-BE49-F238E27FC236}">
                <a16:creationId xmlns:a16="http://schemas.microsoft.com/office/drawing/2014/main" id="{30D8EB0F-A394-8CB7-7D17-84C42178FD3B}"/>
              </a:ext>
            </a:extLst>
          </p:cNvPr>
          <p:cNvSpPr>
            <a:spLocks noGrp="1"/>
          </p:cNvSpPr>
          <p:nvPr>
            <p:ph sz="quarter" idx="15" hasCustomPrompt="1"/>
          </p:nvPr>
        </p:nvSpPr>
        <p:spPr>
          <a:xfrm>
            <a:off x="681037" y="2645229"/>
            <a:ext cx="10829925" cy="3319603"/>
          </a:xfrm>
        </p:spPr>
        <p:txBody>
          <a:bodyPr>
            <a:normAutofit/>
          </a:bodyPr>
          <a:lstStyle>
            <a:lvl1pPr marL="285750" indent="-285750">
              <a:buFont typeface="Arial" panose="020B0604020202020204" pitchFamily="34" charset="0"/>
              <a:buChar char="•"/>
              <a:defRPr sz="1800"/>
            </a:lvl1pPr>
            <a:lvl2pPr marL="548640" indent="-285750">
              <a:buFont typeface="Arial" panose="020B0604020202020204" pitchFamily="34" charset="0"/>
              <a:buChar char="•"/>
              <a:defRPr sz="1800"/>
            </a:lvl2pPr>
            <a:lvl3pPr>
              <a:defRPr sz="1800"/>
            </a:lvl3pPr>
            <a:lvl4pPr>
              <a:defRPr sz="1800"/>
            </a:lvl4pPr>
            <a:lvl5pP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reeform: Shape 1">
            <a:extLst>
              <a:ext uri="{FF2B5EF4-FFF2-40B4-BE49-F238E27FC236}">
                <a16:creationId xmlns:a16="http://schemas.microsoft.com/office/drawing/2014/main" id="{9624CDB3-40DA-BA45-194C-0EF1E9C57D26}"/>
              </a:ext>
              <a:ext uri="{C183D7F6-B498-43B3-948B-1728B52AA6E4}">
                <adec:decorative xmlns:adec="http://schemas.microsoft.com/office/drawing/2017/decorative" val="1"/>
              </a:ext>
            </a:extLst>
          </p:cNvPr>
          <p:cNvSpPr/>
          <p:nvPr userDrawn="1"/>
        </p:nvSpPr>
        <p:spPr>
          <a:xfrm rot="10800000" flipV="1">
            <a:off x="7703216" y="0"/>
            <a:ext cx="4288839" cy="2239437"/>
          </a:xfrm>
          <a:custGeom>
            <a:avLst/>
            <a:gdLst>
              <a:gd name="connsiteX0" fmla="*/ 2347485 w 4865144"/>
              <a:gd name="connsiteY0" fmla="*/ 2540357 h 2540357"/>
              <a:gd name="connsiteX1" fmla="*/ 566486 w 4865144"/>
              <a:gd name="connsiteY1" fmla="*/ 1558284 h 2540357"/>
              <a:gd name="connsiteX2" fmla="*/ 376684 w 4865144"/>
              <a:gd name="connsiteY2" fmla="*/ 1307041 h 2540357"/>
              <a:gd name="connsiteX3" fmla="*/ 0 w 4865144"/>
              <a:gd name="connsiteY3" fmla="*/ 515488 h 2540357"/>
              <a:gd name="connsiteX4" fmla="*/ 57187 w 4865144"/>
              <a:gd name="connsiteY4" fmla="*/ 83613 h 2540357"/>
              <a:gd name="connsiteX5" fmla="*/ 85241 w 4865144"/>
              <a:gd name="connsiteY5" fmla="*/ 0 h 2540357"/>
              <a:gd name="connsiteX6" fmla="*/ 4819156 w 4865144"/>
              <a:gd name="connsiteY6" fmla="*/ 0 h 2540357"/>
              <a:gd name="connsiteX7" fmla="*/ 4827943 w 4865144"/>
              <a:gd name="connsiteY7" fmla="*/ 42917 h 2540357"/>
              <a:gd name="connsiteX8" fmla="*/ 4865144 w 4865144"/>
              <a:gd name="connsiteY8" fmla="*/ 515488 h 2540357"/>
              <a:gd name="connsiteX9" fmla="*/ 4612386 w 4865144"/>
              <a:gd name="connsiteY9" fmla="*/ 1189035 h 2540357"/>
              <a:gd name="connsiteX10" fmla="*/ 3864031 w 4865144"/>
              <a:gd name="connsiteY10" fmla="*/ 1816207 h 2540357"/>
              <a:gd name="connsiteX11" fmla="*/ 3699494 w 4865144"/>
              <a:gd name="connsiteY11" fmla="*/ 1936178 h 2540357"/>
              <a:gd name="connsiteX12" fmla="*/ 2347485 w 4865144"/>
              <a:gd name="connsiteY12" fmla="*/ 2540357 h 25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65144" h="2540357">
                <a:moveTo>
                  <a:pt x="2347485" y="2540357"/>
                </a:moveTo>
                <a:cubicBezTo>
                  <a:pt x="1595370" y="2540357"/>
                  <a:pt x="1062712" y="2246669"/>
                  <a:pt x="566486" y="1558284"/>
                </a:cubicBezTo>
                <a:cubicBezTo>
                  <a:pt x="501550" y="1468181"/>
                  <a:pt x="438072" y="1386236"/>
                  <a:pt x="376684" y="1307041"/>
                </a:cubicBezTo>
                <a:cubicBezTo>
                  <a:pt x="122255" y="978668"/>
                  <a:pt x="0" y="807898"/>
                  <a:pt x="0" y="515488"/>
                </a:cubicBezTo>
                <a:cubicBezTo>
                  <a:pt x="0" y="370314"/>
                  <a:pt x="19158" y="226024"/>
                  <a:pt x="57187" y="83613"/>
                </a:cubicBezTo>
                <a:lnTo>
                  <a:pt x="85241" y="0"/>
                </a:lnTo>
                <a:lnTo>
                  <a:pt x="4819156" y="0"/>
                </a:lnTo>
                <a:lnTo>
                  <a:pt x="4827943" y="42917"/>
                </a:lnTo>
                <a:cubicBezTo>
                  <a:pt x="4852551" y="195232"/>
                  <a:pt x="4865144" y="353315"/>
                  <a:pt x="4865144" y="515488"/>
                </a:cubicBezTo>
                <a:cubicBezTo>
                  <a:pt x="4865144" y="774296"/>
                  <a:pt x="4787155" y="982010"/>
                  <a:pt x="4612386" y="1189035"/>
                </a:cubicBezTo>
                <a:cubicBezTo>
                  <a:pt x="4429578" y="1405594"/>
                  <a:pt x="4154895" y="1605055"/>
                  <a:pt x="3864031" y="1816207"/>
                </a:cubicBezTo>
                <a:cubicBezTo>
                  <a:pt x="3810369" y="1855117"/>
                  <a:pt x="3754930" y="1895402"/>
                  <a:pt x="3699494" y="1936178"/>
                </a:cubicBezTo>
                <a:cubicBezTo>
                  <a:pt x="3203269" y="2301103"/>
                  <a:pt x="2841097" y="2540357"/>
                  <a:pt x="2347485" y="254035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Freeform: Shape 2">
            <a:extLst>
              <a:ext uri="{FF2B5EF4-FFF2-40B4-BE49-F238E27FC236}">
                <a16:creationId xmlns:a16="http://schemas.microsoft.com/office/drawing/2014/main" id="{42D2A668-8DEF-24A0-5BA2-B006075A4AC1}"/>
              </a:ext>
              <a:ext uri="{C183D7F6-B498-43B3-948B-1728B52AA6E4}">
                <adec:decorative xmlns:adec="http://schemas.microsoft.com/office/drawing/2017/decorative" val="1"/>
              </a:ext>
            </a:extLst>
          </p:cNvPr>
          <p:cNvSpPr/>
          <p:nvPr userDrawn="1"/>
        </p:nvSpPr>
        <p:spPr>
          <a:xfrm rot="10800000" flipV="1">
            <a:off x="7482785" y="-13335"/>
            <a:ext cx="4629749" cy="2423160"/>
          </a:xfrm>
          <a:custGeom>
            <a:avLst/>
            <a:gdLst>
              <a:gd name="connsiteX0" fmla="*/ 2534081 w 5251863"/>
              <a:gd name="connsiteY0" fmla="*/ 2733640 h 2733640"/>
              <a:gd name="connsiteX1" fmla="*/ 611515 w 5251863"/>
              <a:gd name="connsiteY1" fmla="*/ 1637197 h 2733640"/>
              <a:gd name="connsiteX2" fmla="*/ 406625 w 5251863"/>
              <a:gd name="connsiteY2" fmla="*/ 1356697 h 2733640"/>
              <a:gd name="connsiteX3" fmla="*/ 0 w 5251863"/>
              <a:gd name="connsiteY3" fmla="*/ 472961 h 2733640"/>
              <a:gd name="connsiteX4" fmla="*/ 15472 w 5251863"/>
              <a:gd name="connsiteY4" fmla="*/ 230720 h 2733640"/>
              <a:gd name="connsiteX5" fmla="*/ 59957 w 5251863"/>
              <a:gd name="connsiteY5" fmla="*/ 0 h 2733640"/>
              <a:gd name="connsiteX6" fmla="*/ 5218026 w 5251863"/>
              <a:gd name="connsiteY6" fmla="*/ 0 h 2733640"/>
              <a:gd name="connsiteX7" fmla="*/ 5241745 w 5251863"/>
              <a:gd name="connsiteY7" fmla="*/ 205032 h 2733640"/>
              <a:gd name="connsiteX8" fmla="*/ 5251863 w 5251863"/>
              <a:gd name="connsiteY8" fmla="*/ 472961 h 2733640"/>
              <a:gd name="connsiteX9" fmla="*/ 4979014 w 5251863"/>
              <a:gd name="connsiteY9" fmla="*/ 1224949 h 2733640"/>
              <a:gd name="connsiteX10" fmla="*/ 4171175 w 5251863"/>
              <a:gd name="connsiteY10" fmla="*/ 1925157 h 2733640"/>
              <a:gd name="connsiteX11" fmla="*/ 3993558 w 5251863"/>
              <a:gd name="connsiteY11" fmla="*/ 2059101 h 2733640"/>
              <a:gd name="connsiteX12" fmla="*/ 2534081 w 5251863"/>
              <a:gd name="connsiteY12" fmla="*/ 2733640 h 273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51863" h="2733640">
                <a:moveTo>
                  <a:pt x="2534081" y="2733640"/>
                </a:moveTo>
                <a:cubicBezTo>
                  <a:pt x="1722182" y="2733640"/>
                  <a:pt x="1147184" y="2405750"/>
                  <a:pt x="611515" y="1637197"/>
                </a:cubicBezTo>
                <a:cubicBezTo>
                  <a:pt x="541416" y="1536604"/>
                  <a:pt x="472894" y="1445115"/>
                  <a:pt x="406625" y="1356697"/>
                </a:cubicBezTo>
                <a:cubicBezTo>
                  <a:pt x="131973" y="990082"/>
                  <a:pt x="0" y="799426"/>
                  <a:pt x="0" y="472961"/>
                </a:cubicBezTo>
                <a:cubicBezTo>
                  <a:pt x="0" y="391921"/>
                  <a:pt x="5170" y="311128"/>
                  <a:pt x="15472" y="230720"/>
                </a:cubicBezTo>
                <a:lnTo>
                  <a:pt x="59957" y="0"/>
                </a:lnTo>
                <a:lnTo>
                  <a:pt x="5218026" y="0"/>
                </a:lnTo>
                <a:lnTo>
                  <a:pt x="5241745" y="205032"/>
                </a:lnTo>
                <a:cubicBezTo>
                  <a:pt x="5248464" y="293044"/>
                  <a:pt x="5251863" y="382432"/>
                  <a:pt x="5251863" y="472961"/>
                </a:cubicBezTo>
                <a:cubicBezTo>
                  <a:pt x="5251863" y="761910"/>
                  <a:pt x="5167674" y="993814"/>
                  <a:pt x="4979014" y="1224949"/>
                </a:cubicBezTo>
                <a:cubicBezTo>
                  <a:pt x="4781676" y="1466726"/>
                  <a:pt x="4485157" y="1689416"/>
                  <a:pt x="4171175" y="1925157"/>
                </a:cubicBezTo>
                <a:cubicBezTo>
                  <a:pt x="4113246" y="1968599"/>
                  <a:pt x="4053402" y="2013577"/>
                  <a:pt x="3993558" y="2059101"/>
                </a:cubicBezTo>
                <a:cubicBezTo>
                  <a:pt x="3457890" y="2466524"/>
                  <a:pt x="3066929" y="2733640"/>
                  <a:pt x="2534081" y="273364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E3BDF149-6527-9883-E5AD-5AECD69DE588}"/>
              </a:ext>
              <a:ext uri="{C183D7F6-B498-43B3-948B-1728B52AA6E4}">
                <adec:decorative xmlns:adec="http://schemas.microsoft.com/office/drawing/2017/decorative" val="1"/>
              </a:ext>
            </a:extLst>
          </p:cNvPr>
          <p:cNvSpPr/>
          <p:nvPr userDrawn="1"/>
        </p:nvSpPr>
        <p:spPr>
          <a:xfrm>
            <a:off x="7892954" y="1"/>
            <a:ext cx="3828033" cy="2051003"/>
          </a:xfrm>
          <a:custGeom>
            <a:avLst/>
            <a:gdLst>
              <a:gd name="connsiteX0" fmla="*/ 48561 w 3828033"/>
              <a:gd name="connsiteY0" fmla="*/ 0 h 2051003"/>
              <a:gd name="connsiteX1" fmla="*/ 3738569 w 3828033"/>
              <a:gd name="connsiteY1" fmla="*/ 0 h 2051003"/>
              <a:gd name="connsiteX2" fmla="*/ 3783037 w 3828033"/>
              <a:gd name="connsiteY2" fmla="*/ 131595 h 2051003"/>
              <a:gd name="connsiteX3" fmla="*/ 3828033 w 3828033"/>
              <a:gd name="connsiteY3" fmla="*/ 469010 h 2051003"/>
              <a:gd name="connsiteX4" fmla="*/ 3531647 w 3828033"/>
              <a:gd name="connsiteY4" fmla="*/ 1087435 h 2051003"/>
              <a:gd name="connsiteX5" fmla="*/ 3382306 w 3828033"/>
              <a:gd name="connsiteY5" fmla="*/ 1283727 h 2051003"/>
              <a:gd name="connsiteX6" fmla="*/ 1980966 w 3828033"/>
              <a:gd name="connsiteY6" fmla="*/ 2051003 h 2051003"/>
              <a:gd name="connsiteX7" fmla="*/ 917167 w 3828033"/>
              <a:gd name="connsiteY7" fmla="*/ 1578970 h 2051003"/>
              <a:gd name="connsiteX8" fmla="*/ 787704 w 3828033"/>
              <a:gd name="connsiteY8" fmla="*/ 1485237 h 2051003"/>
              <a:gd name="connsiteX9" fmla="*/ 198877 w 3828033"/>
              <a:gd name="connsiteY9" fmla="*/ 995240 h 2051003"/>
              <a:gd name="connsiteX10" fmla="*/ 0 w 3828033"/>
              <a:gd name="connsiteY10" fmla="*/ 469010 h 2051003"/>
              <a:gd name="connsiteX11" fmla="*/ 45559 w 3828033"/>
              <a:gd name="connsiteY11" fmla="*/ 11416 h 205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28033" h="2051003">
                <a:moveTo>
                  <a:pt x="48561" y="0"/>
                </a:moveTo>
                <a:lnTo>
                  <a:pt x="3738569" y="0"/>
                </a:lnTo>
                <a:lnTo>
                  <a:pt x="3783037" y="131595"/>
                </a:lnTo>
                <a:cubicBezTo>
                  <a:pt x="3812959" y="242859"/>
                  <a:pt x="3828033" y="355590"/>
                  <a:pt x="3828033" y="469010"/>
                </a:cubicBezTo>
                <a:cubicBezTo>
                  <a:pt x="3828033" y="697465"/>
                  <a:pt x="3731840" y="830884"/>
                  <a:pt x="3531647" y="1087435"/>
                </a:cubicBezTo>
                <a:cubicBezTo>
                  <a:pt x="3483347" y="1149310"/>
                  <a:pt x="3433400" y="1213332"/>
                  <a:pt x="3382306" y="1283727"/>
                </a:cubicBezTo>
                <a:cubicBezTo>
                  <a:pt x="2991862" y="1821551"/>
                  <a:pt x="2572752" y="2051003"/>
                  <a:pt x="1980966" y="2051003"/>
                </a:cubicBezTo>
                <a:cubicBezTo>
                  <a:pt x="1592577" y="2051003"/>
                  <a:pt x="1307610" y="1864080"/>
                  <a:pt x="917167" y="1578970"/>
                </a:cubicBezTo>
                <a:cubicBezTo>
                  <a:pt x="873548" y="1547112"/>
                  <a:pt x="829927" y="1515637"/>
                  <a:pt x="787704" y="1485237"/>
                </a:cubicBezTo>
                <a:cubicBezTo>
                  <a:pt x="558844" y="1320269"/>
                  <a:pt x="342715" y="1164433"/>
                  <a:pt x="198877" y="995240"/>
                </a:cubicBezTo>
                <a:cubicBezTo>
                  <a:pt x="61365" y="833495"/>
                  <a:pt x="0" y="671213"/>
                  <a:pt x="0" y="469010"/>
                </a:cubicBezTo>
                <a:cubicBezTo>
                  <a:pt x="0" y="310633"/>
                  <a:pt x="15484" y="157247"/>
                  <a:pt x="45559" y="11416"/>
                </a:cubicBezTo>
                <a:close/>
              </a:path>
            </a:pathLst>
          </a:custGeom>
          <a:blipFill dpi="0" rotWithShape="1">
            <a:blip r:embed="rId2" cstate="print">
              <a:duotone>
                <a:prstClr val="black"/>
                <a:schemeClr val="accent4">
                  <a:tint val="45000"/>
                  <a:satMod val="400000"/>
                </a:schemeClr>
              </a:duotone>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Date Placeholder 3">
            <a:extLst>
              <a:ext uri="{FF2B5EF4-FFF2-40B4-BE49-F238E27FC236}">
                <a16:creationId xmlns:a16="http://schemas.microsoft.com/office/drawing/2014/main" id="{75471925-F840-BF0B-4DCE-A806EA3D137A}"/>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15" name="Footer Placeholder 4">
            <a:extLst>
              <a:ext uri="{FF2B5EF4-FFF2-40B4-BE49-F238E27FC236}">
                <a16:creationId xmlns:a16="http://schemas.microsoft.com/office/drawing/2014/main" id="{83F9556F-DAA8-7F4B-6338-FF7878F58AF3}"/>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16" name="Slide Number Placeholder 5">
            <a:extLst>
              <a:ext uri="{FF2B5EF4-FFF2-40B4-BE49-F238E27FC236}">
                <a16:creationId xmlns:a16="http://schemas.microsoft.com/office/drawing/2014/main" id="{61D350D2-28D7-3BAD-6A43-0D8B85042736}"/>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60119721"/>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35F199FA-581E-485F-8470-9B9F10DBBD26}"/>
              </a:ext>
              <a:ext uri="{C183D7F6-B498-43B3-948B-1728B52AA6E4}">
                <adec:decorative xmlns:adec="http://schemas.microsoft.com/office/drawing/2017/decorative" val="1"/>
              </a:ext>
            </a:extLst>
          </p:cNvPr>
          <p:cNvSpPr/>
          <p:nvPr userDrawn="1"/>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FDD4E4E3-A06F-4EA0-9228-3B72D4CE6A1B}"/>
              </a:ext>
              <a:ext uri="{C183D7F6-B498-43B3-948B-1728B52AA6E4}">
                <adec:decorative xmlns:adec="http://schemas.microsoft.com/office/drawing/2017/decorative" val="1"/>
              </a:ext>
            </a:extLst>
          </p:cNvPr>
          <p:cNvSpPr/>
          <p:nvPr userDrawn="1"/>
        </p:nvSpPr>
        <p:spPr>
          <a:xfrm>
            <a:off x="4648079" y="0"/>
            <a:ext cx="2827669" cy="6858000"/>
          </a:xfrm>
          <a:custGeom>
            <a:avLst/>
            <a:gdLst>
              <a:gd name="connsiteX0" fmla="*/ 952351 w 2827669"/>
              <a:gd name="connsiteY0" fmla="*/ 0 h 6858000"/>
              <a:gd name="connsiteX1" fmla="*/ 1298165 w 2827669"/>
              <a:gd name="connsiteY1" fmla="*/ 0 h 6858000"/>
              <a:gd name="connsiteX2" fmla="*/ 1414021 w 2827669"/>
              <a:gd name="connsiteY2" fmla="*/ 91085 h 6858000"/>
              <a:gd name="connsiteX3" fmla="*/ 2827669 w 2827669"/>
              <a:gd name="connsiteY3" fmla="*/ 3590451 h 6858000"/>
              <a:gd name="connsiteX4" fmla="*/ 953320 w 2827669"/>
              <a:gd name="connsiteY4" fmla="*/ 6374083 h 6858000"/>
              <a:gd name="connsiteX5" fmla="*/ 436671 w 2827669"/>
              <a:gd name="connsiteY5" fmla="*/ 6784359 h 6858000"/>
              <a:gd name="connsiteX6" fmla="*/ 331508 w 2827669"/>
              <a:gd name="connsiteY6" fmla="*/ 6858000 h 6858000"/>
              <a:gd name="connsiteX7" fmla="*/ 0 w 2827669"/>
              <a:gd name="connsiteY7" fmla="*/ 6858000 h 6858000"/>
              <a:gd name="connsiteX8" fmla="*/ 92067 w 2827669"/>
              <a:gd name="connsiteY8" fmla="*/ 6794395 h 6858000"/>
              <a:gd name="connsiteX9" fmla="*/ 615750 w 2827669"/>
              <a:gd name="connsiteY9" fmla="*/ 6384118 h 6858000"/>
              <a:gd name="connsiteX10" fmla="*/ 2515617 w 2827669"/>
              <a:gd name="connsiteY10" fmla="*/ 3600487 h 6858000"/>
              <a:gd name="connsiteX11" fmla="*/ 1082723 w 2827669"/>
              <a:gd name="connsiteY11" fmla="*/ 1011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7669" h="6858000">
                <a:moveTo>
                  <a:pt x="952351" y="0"/>
                </a:moveTo>
                <a:lnTo>
                  <a:pt x="1298165" y="0"/>
                </a:lnTo>
                <a:lnTo>
                  <a:pt x="1414021" y="91085"/>
                </a:lnTo>
                <a:cubicBezTo>
                  <a:pt x="2323409" y="861623"/>
                  <a:pt x="2827669" y="2141656"/>
                  <a:pt x="2827669" y="3590451"/>
                </a:cubicBezTo>
                <a:cubicBezTo>
                  <a:pt x="2827669" y="4952841"/>
                  <a:pt x="1898944" y="5593563"/>
                  <a:pt x="953320" y="6374083"/>
                </a:cubicBezTo>
                <a:cubicBezTo>
                  <a:pt x="781116" y="6516221"/>
                  <a:pt x="610489" y="6655457"/>
                  <a:pt x="436671" y="6784359"/>
                </a:cubicBezTo>
                <a:lnTo>
                  <a:pt x="331508" y="6858000"/>
                </a:lnTo>
                <a:lnTo>
                  <a:pt x="0" y="6858000"/>
                </a:lnTo>
                <a:lnTo>
                  <a:pt x="92067" y="6794395"/>
                </a:lnTo>
                <a:cubicBezTo>
                  <a:pt x="268252" y="6665493"/>
                  <a:pt x="441202" y="6526257"/>
                  <a:pt x="615750" y="6384118"/>
                </a:cubicBezTo>
                <a:cubicBezTo>
                  <a:pt x="1574248" y="5603599"/>
                  <a:pt x="2515617" y="4962877"/>
                  <a:pt x="2515617" y="3600487"/>
                </a:cubicBezTo>
                <a:cubicBezTo>
                  <a:pt x="2515617" y="2151691"/>
                  <a:pt x="2004492" y="871659"/>
                  <a:pt x="1082723" y="10112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6" name="Title 1">
            <a:extLst>
              <a:ext uri="{FF2B5EF4-FFF2-40B4-BE49-F238E27FC236}">
                <a16:creationId xmlns:a16="http://schemas.microsoft.com/office/drawing/2014/main" id="{450A4F2B-CA9C-2019-E84C-7C17DFD9812E}"/>
              </a:ext>
            </a:extLst>
          </p:cNvPr>
          <p:cNvSpPr>
            <a:spLocks noGrp="1"/>
          </p:cNvSpPr>
          <p:nvPr>
            <p:ph type="ctrTitle" hasCustomPrompt="1"/>
          </p:nvPr>
        </p:nvSpPr>
        <p:spPr>
          <a:xfrm>
            <a:off x="681038" y="718457"/>
            <a:ext cx="5718534" cy="3391581"/>
          </a:xfrm>
        </p:spPr>
        <p:txBody>
          <a:bodyPr anchor="b">
            <a:normAutofit/>
          </a:bodyPr>
          <a:lstStyle>
            <a:lvl1pPr>
              <a:lnSpc>
                <a:spcPct val="100000"/>
              </a:lnSpc>
              <a:defRPr sz="4000" spc="0"/>
            </a:lvl1pPr>
          </a:lstStyle>
          <a:p>
            <a:r>
              <a:rPr lang="en-US" sz="6000" dirty="0">
                <a:solidFill>
                  <a:schemeClr val="tx1">
                    <a:lumMod val="75000"/>
                    <a:lumOff val="25000"/>
                  </a:schemeClr>
                </a:solidFill>
              </a:rPr>
              <a:t>Click to add title</a:t>
            </a:r>
            <a:endParaRPr lang="en-US" sz="6000" dirty="0"/>
          </a:p>
        </p:txBody>
      </p:sp>
      <p:sp>
        <p:nvSpPr>
          <p:cNvPr id="7" name="Subtitle 2">
            <a:extLst>
              <a:ext uri="{FF2B5EF4-FFF2-40B4-BE49-F238E27FC236}">
                <a16:creationId xmlns:a16="http://schemas.microsoft.com/office/drawing/2014/main" id="{1E191378-FF48-4A6B-70C2-CFB4A267A00D}"/>
              </a:ext>
            </a:extLst>
          </p:cNvPr>
          <p:cNvSpPr>
            <a:spLocks noGrp="1"/>
          </p:cNvSpPr>
          <p:nvPr>
            <p:ph type="subTitle" idx="1" hasCustomPrompt="1"/>
          </p:nvPr>
        </p:nvSpPr>
        <p:spPr>
          <a:xfrm>
            <a:off x="681038" y="4110038"/>
            <a:ext cx="4598328" cy="1879124"/>
          </a:xfrm>
        </p:spPr>
        <p:txBody>
          <a:bodyPr anchor="t"/>
          <a:lstStyle>
            <a:lvl1pPr marL="0" indent="0">
              <a:buFont typeface="Arial" panose="020B0604020202020204" pitchFamily="34" charset="0"/>
              <a:buNone/>
              <a:defRPr strike="noStrike"/>
            </a:lvl1pPr>
          </a:lstStyle>
          <a:p>
            <a:pPr lvl="0"/>
            <a:r>
              <a:rPr lang="en-US" dirty="0"/>
              <a:t>Click to add subtitle</a:t>
            </a:r>
          </a:p>
        </p:txBody>
      </p:sp>
      <p:sp>
        <p:nvSpPr>
          <p:cNvPr id="5" name="Picture Placeholder 4">
            <a:extLst>
              <a:ext uri="{FF2B5EF4-FFF2-40B4-BE49-F238E27FC236}">
                <a16:creationId xmlns:a16="http://schemas.microsoft.com/office/drawing/2014/main" id="{675A0127-ED9F-6E5C-4014-5E75D6C58E16}"/>
              </a:ext>
            </a:extLst>
          </p:cNvPr>
          <p:cNvSpPr>
            <a:spLocks noGrp="1"/>
          </p:cNvSpPr>
          <p:nvPr>
            <p:ph type="pic" sz="quarter" idx="14"/>
          </p:nvPr>
        </p:nvSpPr>
        <p:spPr>
          <a:xfrm>
            <a:off x="4974143" y="0"/>
            <a:ext cx="7217857" cy="6858000"/>
          </a:xfrm>
          <a:custGeom>
            <a:avLst/>
            <a:gdLst>
              <a:gd name="connsiteX0" fmla="*/ 1494409 w 7217857"/>
              <a:gd name="connsiteY0" fmla="*/ 0 h 6858000"/>
              <a:gd name="connsiteX1" fmla="*/ 4632500 w 7217857"/>
              <a:gd name="connsiteY1" fmla="*/ 0 h 6858000"/>
              <a:gd name="connsiteX2" fmla="*/ 5764493 w 7217857"/>
              <a:gd name="connsiteY2" fmla="*/ 0 h 6858000"/>
              <a:gd name="connsiteX3" fmla="*/ 7217857 w 7217857"/>
              <a:gd name="connsiteY3" fmla="*/ 0 h 6858000"/>
              <a:gd name="connsiteX4" fmla="*/ 7217857 w 7217857"/>
              <a:gd name="connsiteY4" fmla="*/ 6858000 h 6858000"/>
              <a:gd name="connsiteX5" fmla="*/ 5764493 w 7217857"/>
              <a:gd name="connsiteY5" fmla="*/ 6858000 h 6858000"/>
              <a:gd name="connsiteX6" fmla="*/ 4632500 w 7217857"/>
              <a:gd name="connsiteY6" fmla="*/ 6858000 h 6858000"/>
              <a:gd name="connsiteX7" fmla="*/ 238313 w 7217857"/>
              <a:gd name="connsiteY7" fmla="*/ 6858000 h 6858000"/>
              <a:gd name="connsiteX8" fmla="*/ 251264 w 7217857"/>
              <a:gd name="connsiteY8" fmla="*/ 6849373 h 6858000"/>
              <a:gd name="connsiteX9" fmla="*/ 776282 w 7217857"/>
              <a:gd name="connsiteY9" fmla="*/ 6451411 h 6858000"/>
              <a:gd name="connsiteX10" fmla="*/ 2741607 w 7217857"/>
              <a:gd name="connsiteY10" fmla="*/ 3678515 h 6858000"/>
              <a:gd name="connsiteX11" fmla="*/ 1521342 w 7217857"/>
              <a:gd name="connsiteY11" fmla="*/ 24338 h 6858000"/>
              <a:gd name="connsiteX12" fmla="*/ 879874 w 7217857"/>
              <a:gd name="connsiteY12" fmla="*/ 0 h 6858000"/>
              <a:gd name="connsiteX13" fmla="*/ 1477051 w 7217857"/>
              <a:gd name="connsiteY13" fmla="*/ 0 h 6858000"/>
              <a:gd name="connsiteX14" fmla="*/ 1503062 w 7217857"/>
              <a:gd name="connsiteY14" fmla="*/ 23504 h 6858000"/>
              <a:gd name="connsiteX15" fmla="*/ 2723328 w 7217857"/>
              <a:gd name="connsiteY15" fmla="*/ 3677682 h 6858000"/>
              <a:gd name="connsiteX16" fmla="*/ 758003 w 7217857"/>
              <a:gd name="connsiteY16" fmla="*/ 6450578 h 6858000"/>
              <a:gd name="connsiteX17" fmla="*/ 232984 w 7217857"/>
              <a:gd name="connsiteY17" fmla="*/ 6848540 h 6858000"/>
              <a:gd name="connsiteX18" fmla="*/ 218782 w 7217857"/>
              <a:gd name="connsiteY18" fmla="*/ 6858000 h 6858000"/>
              <a:gd name="connsiteX19" fmla="*/ 0 w 7217857"/>
              <a:gd name="connsiteY19" fmla="*/ 6858000 h 6858000"/>
              <a:gd name="connsiteX20" fmla="*/ 105163 w 7217857"/>
              <a:gd name="connsiteY20" fmla="*/ 6785068 h 6858000"/>
              <a:gd name="connsiteX21" fmla="*/ 621812 w 7217857"/>
              <a:gd name="connsiteY21" fmla="*/ 6378742 h 6858000"/>
              <a:gd name="connsiteX22" fmla="*/ 2496161 w 7217857"/>
              <a:gd name="connsiteY22" fmla="*/ 3621913 h 6858000"/>
              <a:gd name="connsiteX23" fmla="*/ 895263 w 7217857"/>
              <a:gd name="connsiteY23" fmla="*/ 10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17857" h="6858000">
                <a:moveTo>
                  <a:pt x="1494409" y="0"/>
                </a:moveTo>
                <a:lnTo>
                  <a:pt x="4632500" y="0"/>
                </a:lnTo>
                <a:lnTo>
                  <a:pt x="5764493" y="0"/>
                </a:lnTo>
                <a:lnTo>
                  <a:pt x="7217857" y="0"/>
                </a:lnTo>
                <a:lnTo>
                  <a:pt x="7217857" y="6858000"/>
                </a:lnTo>
                <a:lnTo>
                  <a:pt x="5764493" y="6858000"/>
                </a:lnTo>
                <a:lnTo>
                  <a:pt x="4632500" y="6858000"/>
                </a:lnTo>
                <a:lnTo>
                  <a:pt x="238313" y="6858000"/>
                </a:lnTo>
                <a:lnTo>
                  <a:pt x="251264" y="6849373"/>
                </a:lnTo>
                <a:cubicBezTo>
                  <a:pt x="427471" y="6724853"/>
                  <a:pt x="601037" y="6589587"/>
                  <a:pt x="776282" y="6451411"/>
                </a:cubicBezTo>
                <a:cubicBezTo>
                  <a:pt x="1738612" y="5692656"/>
                  <a:pt x="2677854" y="5076606"/>
                  <a:pt x="2741607" y="3678515"/>
                </a:cubicBezTo>
                <a:cubicBezTo>
                  <a:pt x="2809404" y="2191755"/>
                  <a:pt x="2375613" y="855667"/>
                  <a:pt x="1521342" y="24338"/>
                </a:cubicBezTo>
                <a:close/>
                <a:moveTo>
                  <a:pt x="879874" y="0"/>
                </a:moveTo>
                <a:lnTo>
                  <a:pt x="1477051" y="0"/>
                </a:lnTo>
                <a:lnTo>
                  <a:pt x="1503062" y="23504"/>
                </a:lnTo>
                <a:cubicBezTo>
                  <a:pt x="2357333" y="854834"/>
                  <a:pt x="2791125" y="2190921"/>
                  <a:pt x="2723328" y="3677682"/>
                </a:cubicBezTo>
                <a:cubicBezTo>
                  <a:pt x="2659574" y="5075773"/>
                  <a:pt x="1720332" y="5691822"/>
                  <a:pt x="758003" y="6450578"/>
                </a:cubicBezTo>
                <a:cubicBezTo>
                  <a:pt x="582758" y="6588754"/>
                  <a:pt x="409191" y="6724020"/>
                  <a:pt x="232984" y="6848540"/>
                </a:cubicBezTo>
                <a:lnTo>
                  <a:pt x="218782" y="6858000"/>
                </a:lnTo>
                <a:lnTo>
                  <a:pt x="0" y="6858000"/>
                </a:lnTo>
                <a:lnTo>
                  <a:pt x="105163" y="6785068"/>
                </a:lnTo>
                <a:cubicBezTo>
                  <a:pt x="278981" y="6657407"/>
                  <a:pt x="449608" y="6519512"/>
                  <a:pt x="621812" y="6378742"/>
                </a:cubicBezTo>
                <a:cubicBezTo>
                  <a:pt x="1567436" y="5605738"/>
                  <a:pt x="2496161" y="4971185"/>
                  <a:pt x="2496161" y="3621913"/>
                </a:cubicBezTo>
                <a:cubicBezTo>
                  <a:pt x="2496161" y="2091411"/>
                  <a:pt x="1922425" y="751075"/>
                  <a:pt x="895263" y="10445"/>
                </a:cubicBezTo>
                <a:close/>
              </a:path>
            </a:pathLst>
          </a:custGeom>
          <a:solidFill>
            <a:schemeClr val="accent4"/>
          </a:solidFill>
        </p:spPr>
        <p:txBody>
          <a:bodyPr wrap="square">
            <a:noAutofit/>
          </a:bodyPr>
          <a:lstStyle>
            <a:lvl1pPr algn="ctr">
              <a:defRPr sz="1400"/>
            </a:lvl1pPr>
          </a:lstStyle>
          <a:p>
            <a:r>
              <a:rPr lang="en-US"/>
              <a:t>Click icon to add picture</a:t>
            </a:r>
            <a:endParaRPr lang="en-US" dirty="0"/>
          </a:p>
        </p:txBody>
      </p:sp>
    </p:spTree>
    <p:extLst>
      <p:ext uri="{BB962C8B-B14F-4D97-AF65-F5344CB8AC3E}">
        <p14:creationId xmlns:p14="http://schemas.microsoft.com/office/powerpoint/2010/main" val="361648180"/>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9" name="Title 12">
            <a:extLst>
              <a:ext uri="{FF2B5EF4-FFF2-40B4-BE49-F238E27FC236}">
                <a16:creationId xmlns:a16="http://schemas.microsoft.com/office/drawing/2014/main" id="{13E521F8-83B3-D46A-1B27-32CCFD64FE19}"/>
              </a:ext>
            </a:extLst>
          </p:cNvPr>
          <p:cNvSpPr>
            <a:spLocks noGrp="1"/>
          </p:cNvSpPr>
          <p:nvPr>
            <p:ph type="title" hasCustomPrompt="1"/>
          </p:nvPr>
        </p:nvSpPr>
        <p:spPr>
          <a:xfrm>
            <a:off x="681038" y="1014288"/>
            <a:ext cx="4980672" cy="2267614"/>
          </a:xfrm>
        </p:spPr>
        <p:txBody>
          <a:bodyPr anchor="t"/>
          <a:lstStyle>
            <a:lvl1pPr>
              <a:lnSpc>
                <a:spcPct val="100000"/>
              </a:lnSpc>
              <a:defRPr/>
            </a:lvl1pPr>
          </a:lstStyle>
          <a:p>
            <a:r>
              <a:rPr lang="en-US" sz="3200" dirty="0">
                <a:solidFill>
                  <a:schemeClr val="tx1">
                    <a:lumMod val="75000"/>
                    <a:lumOff val="25000"/>
                  </a:schemeClr>
                </a:solidFill>
              </a:rPr>
              <a:t>Click to add title</a:t>
            </a:r>
            <a:endParaRPr lang="en-US" dirty="0"/>
          </a:p>
        </p:txBody>
      </p:sp>
      <p:sp>
        <p:nvSpPr>
          <p:cNvPr id="13" name="Content Placeholder 3">
            <a:extLst>
              <a:ext uri="{FF2B5EF4-FFF2-40B4-BE49-F238E27FC236}">
                <a16:creationId xmlns:a16="http://schemas.microsoft.com/office/drawing/2014/main" id="{17A1D8F1-CFCC-49C3-4874-06E9B176FF30}"/>
              </a:ext>
            </a:extLst>
          </p:cNvPr>
          <p:cNvSpPr>
            <a:spLocks noGrp="1"/>
          </p:cNvSpPr>
          <p:nvPr>
            <p:ph sz="half" idx="2" hasCustomPrompt="1"/>
          </p:nvPr>
        </p:nvSpPr>
        <p:spPr>
          <a:xfrm>
            <a:off x="681038" y="3499346"/>
            <a:ext cx="4980672" cy="2453700"/>
          </a:xfrm>
        </p:spPr>
        <p:txBody>
          <a:bodyPr>
            <a:noAutofit/>
          </a:bodyPr>
          <a:lstStyle>
            <a:lvl1pPr marL="342900" indent="-342900">
              <a:buFont typeface="+mj-lt"/>
              <a:buAutoNum type="arabicPeriod"/>
              <a:defRPr sz="1800"/>
            </a:lvl1pPr>
            <a:lvl2pPr marL="342900" indent="-342900">
              <a:buFont typeface="+mj-lt"/>
              <a:buAutoNum type="alphaLcPeriod"/>
              <a:defRPr sz="1800"/>
            </a:lvl2pPr>
            <a:lvl3pPr marL="914400" indent="-342900">
              <a:buFont typeface="+mj-lt"/>
              <a:buAutoNum type="arabicParenR"/>
              <a:defRPr sz="1800"/>
            </a:lvl3pPr>
            <a:lvl4pPr marL="1371600" indent="-342900">
              <a:buFont typeface="+mj-lt"/>
              <a:buAutoNum type="alphaLcParenR"/>
              <a:defRPr sz="1800"/>
            </a:lvl4pPr>
            <a:lvl5pPr marL="1828800" indent="-342900">
              <a:buFont typeface="+mj-lt"/>
              <a:buAutoNum type="romanL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5">
            <a:extLst>
              <a:ext uri="{FF2B5EF4-FFF2-40B4-BE49-F238E27FC236}">
                <a16:creationId xmlns:a16="http://schemas.microsoft.com/office/drawing/2014/main" id="{E31E947A-6261-6154-651C-64D04F442074}"/>
              </a:ext>
            </a:extLst>
          </p:cNvPr>
          <p:cNvSpPr>
            <a:spLocks noGrp="1"/>
          </p:cNvSpPr>
          <p:nvPr>
            <p:ph sz="quarter" idx="4" hasCustomPrompt="1"/>
          </p:nvPr>
        </p:nvSpPr>
        <p:spPr>
          <a:xfrm>
            <a:off x="5859780" y="1014288"/>
            <a:ext cx="5651181" cy="4938758"/>
          </a:xfrm>
        </p:spPr>
        <p:txBody>
          <a:bodyPr anchor="b">
            <a:normAutofit/>
          </a:bodyPr>
          <a:lstStyle>
            <a:lvl1pPr marL="0" indent="0">
              <a:buFont typeface="Arial" panose="020B0604020202020204" pitchFamily="34" charset="0"/>
              <a:buNone/>
              <a:defRPr sz="1800"/>
            </a:lvl1pPr>
            <a:lvl2pPr marL="285750" indent="-285750">
              <a:buFont typeface="Arial" panose="020B0604020202020204" pitchFamily="34" charset="0"/>
              <a:buChar char="•"/>
              <a:defRPr sz="1800"/>
            </a:lvl2pPr>
            <a:lvl3pPr marL="914400" indent="-285750">
              <a:buFont typeface="Meiryo" panose="020B0604030504040204" pitchFamily="34" charset="-128"/>
              <a:buChar char="–"/>
              <a:defRPr sz="1800"/>
            </a:lvl3pPr>
            <a:lvl4pPr marL="1371600" indent="-285750">
              <a:buFont typeface="Meiryo" panose="020B0604030504040204" pitchFamily="34" charset="-128"/>
              <a:buChar char="–"/>
              <a:defRPr sz="1800"/>
            </a:lvl4pPr>
            <a:lvl5pPr marL="1828800" indent="-285750">
              <a:buFont typeface="Meiryo" panose="020B0604030504040204" pitchFamily="34" charset="-128"/>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reeform: Shape 15">
            <a:extLst>
              <a:ext uri="{FF2B5EF4-FFF2-40B4-BE49-F238E27FC236}">
                <a16:creationId xmlns:a16="http://schemas.microsoft.com/office/drawing/2014/main" id="{5F8EE83F-071C-ABC6-0507-321397495B53}"/>
              </a:ext>
              <a:ext uri="{C183D7F6-B498-43B3-948B-1728B52AA6E4}">
                <adec:decorative xmlns:adec="http://schemas.microsoft.com/office/drawing/2017/decorative" val="1"/>
              </a:ext>
            </a:extLst>
          </p:cNvPr>
          <p:cNvSpPr/>
          <p:nvPr userDrawn="1"/>
        </p:nvSpPr>
        <p:spPr>
          <a:xfrm rot="7684585">
            <a:off x="10477325" y="-112329"/>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DC945BD7-A7FF-B8CB-BEE0-6B700765EB04}"/>
              </a:ext>
              <a:ext uri="{C183D7F6-B498-43B3-948B-1728B52AA6E4}">
                <adec:decorative xmlns:adec="http://schemas.microsoft.com/office/drawing/2017/decorative" val="1"/>
              </a:ext>
            </a:extLst>
          </p:cNvPr>
          <p:cNvSpPr/>
          <p:nvPr userDrawn="1"/>
        </p:nvSpPr>
        <p:spPr>
          <a:xfrm rot="7684585">
            <a:off x="10443520" y="-146205"/>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E618DFAC-77B9-BC08-65E0-69740384CE95}"/>
              </a:ext>
              <a:ext uri="{C183D7F6-B498-43B3-948B-1728B52AA6E4}">
                <adec:decorative xmlns:adec="http://schemas.microsoft.com/office/drawing/2017/decorative" val="1"/>
              </a:ext>
            </a:extLst>
          </p:cNvPr>
          <p:cNvSpPr/>
          <p:nvPr userDrawn="1"/>
        </p:nvSpPr>
        <p:spPr>
          <a:xfrm rot="7684585">
            <a:off x="10516156" y="-67275"/>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48296844-8339-EDA7-19BF-2C357711C093}"/>
              </a:ext>
              <a:ext uri="{C183D7F6-B498-43B3-948B-1728B52AA6E4}">
                <adec:decorative xmlns:adec="http://schemas.microsoft.com/office/drawing/2017/decorative" val="1"/>
              </a:ext>
            </a:extLst>
          </p:cNvPr>
          <p:cNvSpPr/>
          <p:nvPr userDrawn="1"/>
        </p:nvSpPr>
        <p:spPr>
          <a:xfrm rot="7684585">
            <a:off x="10570396" y="-29948"/>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DAB07B07-F645-F92C-3826-8B5C34AB4F53}"/>
              </a:ext>
              <a:ext uri="{C183D7F6-B498-43B3-948B-1728B52AA6E4}">
                <adec:decorative xmlns:adec="http://schemas.microsoft.com/office/drawing/2017/decorative" val="1"/>
              </a:ext>
            </a:extLst>
          </p:cNvPr>
          <p:cNvSpPr/>
          <p:nvPr userDrawn="1"/>
        </p:nvSpPr>
        <p:spPr>
          <a:xfrm rot="1841628">
            <a:off x="11354252" y="431135"/>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A0D9CF31-0B63-851F-5AE7-DA8F677592C0}"/>
              </a:ext>
              <a:ext uri="{C183D7F6-B498-43B3-948B-1728B52AA6E4}">
                <adec:decorative xmlns:adec="http://schemas.microsoft.com/office/drawing/2017/decorative" val="1"/>
              </a:ext>
            </a:extLst>
          </p:cNvPr>
          <p:cNvSpPr/>
          <p:nvPr userDrawn="1"/>
        </p:nvSpPr>
        <p:spPr>
          <a:xfrm rot="1841628">
            <a:off x="11308110" y="384897"/>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A3FD6EFE-9F27-4298-EE90-5C5E6E955BDC}"/>
              </a:ext>
              <a:ext uri="{C183D7F6-B498-43B3-948B-1728B52AA6E4}">
                <adec:decorative xmlns:adec="http://schemas.microsoft.com/office/drawing/2017/decorative" val="1"/>
              </a:ext>
            </a:extLst>
          </p:cNvPr>
          <p:cNvSpPr/>
          <p:nvPr userDrawn="1"/>
        </p:nvSpPr>
        <p:spPr>
          <a:xfrm rot="1841628">
            <a:off x="11407252" y="492629"/>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A3965657-4507-63A6-DADF-85647E699670}"/>
              </a:ext>
              <a:ext uri="{C183D7F6-B498-43B3-948B-1728B52AA6E4}">
                <adec:decorative xmlns:adec="http://schemas.microsoft.com/office/drawing/2017/decorative" val="1"/>
              </a:ext>
            </a:extLst>
          </p:cNvPr>
          <p:cNvSpPr/>
          <p:nvPr userDrawn="1"/>
        </p:nvSpPr>
        <p:spPr>
          <a:xfrm rot="1841628">
            <a:off x="11481286" y="543577"/>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4">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BCC376E7-CED4-8E4E-6D65-A5F9C033EDF8}"/>
              </a:ext>
              <a:ext uri="{C183D7F6-B498-43B3-948B-1728B52AA6E4}">
                <adec:decorative xmlns:adec="http://schemas.microsoft.com/office/drawing/2017/decorative" val="1"/>
              </a:ext>
            </a:extLst>
          </p:cNvPr>
          <p:cNvSpPr/>
          <p:nvPr userDrawn="1"/>
        </p:nvSpPr>
        <p:spPr>
          <a:xfrm rot="7684585">
            <a:off x="-437675" y="653223"/>
            <a:ext cx="888696" cy="845489"/>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3D5B913C-C9F4-F4FA-638D-CDA51FF3F615}"/>
              </a:ext>
              <a:ext uri="{C183D7F6-B498-43B3-948B-1728B52AA6E4}">
                <adec:decorative xmlns:adec="http://schemas.microsoft.com/office/drawing/2017/decorative" val="1"/>
              </a:ext>
            </a:extLst>
          </p:cNvPr>
          <p:cNvSpPr/>
          <p:nvPr userDrawn="1"/>
        </p:nvSpPr>
        <p:spPr>
          <a:xfrm rot="7684585">
            <a:off x="-471480" y="619347"/>
            <a:ext cx="956307" cy="91324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4C67F56-A32D-3E7A-E0B7-6A4B01FDBBAA}"/>
              </a:ext>
              <a:ext uri="{C183D7F6-B498-43B3-948B-1728B52AA6E4}">
                <adec:decorative xmlns:adec="http://schemas.microsoft.com/office/drawing/2017/decorative" val="1"/>
              </a:ext>
            </a:extLst>
          </p:cNvPr>
          <p:cNvSpPr/>
          <p:nvPr userDrawn="1"/>
        </p:nvSpPr>
        <p:spPr>
          <a:xfrm rot="7684585">
            <a:off x="-398844" y="698277"/>
            <a:ext cx="811034" cy="755381"/>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42B9A980-0889-05D0-3467-4F6C9F6911DF}"/>
              </a:ext>
              <a:ext uri="{C183D7F6-B498-43B3-948B-1728B52AA6E4}">
                <adec:decorative xmlns:adec="http://schemas.microsoft.com/office/drawing/2017/decorative" val="1"/>
              </a:ext>
            </a:extLst>
          </p:cNvPr>
          <p:cNvSpPr/>
          <p:nvPr userDrawn="1"/>
        </p:nvSpPr>
        <p:spPr>
          <a:xfrm rot="7684585">
            <a:off x="-344604" y="735604"/>
            <a:ext cx="702554" cy="680727"/>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Date Placeholder 3">
            <a:extLst>
              <a:ext uri="{FF2B5EF4-FFF2-40B4-BE49-F238E27FC236}">
                <a16:creationId xmlns:a16="http://schemas.microsoft.com/office/drawing/2014/main" id="{ACBE71E2-3146-CE7B-E143-C9A55ABDF2B9}"/>
              </a:ext>
            </a:extLst>
          </p:cNvPr>
          <p:cNvSpPr>
            <a:spLocks noGrp="1"/>
          </p:cNvSpPr>
          <p:nvPr>
            <p:ph type="dt" sz="half" idx="10"/>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34" name="Footer Placeholder 4">
            <a:extLst>
              <a:ext uri="{FF2B5EF4-FFF2-40B4-BE49-F238E27FC236}">
                <a16:creationId xmlns:a16="http://schemas.microsoft.com/office/drawing/2014/main" id="{87E67E76-FFB5-50C5-FF6A-E58B5C5E9CD0}"/>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35" name="Slide Number Placeholder 5">
            <a:extLst>
              <a:ext uri="{FF2B5EF4-FFF2-40B4-BE49-F238E27FC236}">
                <a16:creationId xmlns:a16="http://schemas.microsoft.com/office/drawing/2014/main" id="{98410436-9061-8BE1-1DB8-6FB357957092}"/>
              </a:ext>
            </a:extLst>
          </p:cNvPr>
          <p:cNvSpPr>
            <a:spLocks noGrp="1"/>
          </p:cNvSpPr>
          <p:nvPr>
            <p:ph type="sldNum" sz="quarter" idx="11"/>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36" name="Freeform: Shape 35">
            <a:extLst>
              <a:ext uri="{FF2B5EF4-FFF2-40B4-BE49-F238E27FC236}">
                <a16:creationId xmlns:a16="http://schemas.microsoft.com/office/drawing/2014/main" id="{F35E0A7A-102F-55C8-7283-8F09BF36C28B}"/>
              </a:ext>
              <a:ext uri="{C183D7F6-B498-43B3-948B-1728B52AA6E4}">
                <adec:decorative xmlns:adec="http://schemas.microsoft.com/office/drawing/2017/decorative" val="1"/>
              </a:ext>
            </a:extLst>
          </p:cNvPr>
          <p:cNvSpPr/>
          <p:nvPr userDrawn="1"/>
        </p:nvSpPr>
        <p:spPr>
          <a:xfrm rot="1841628">
            <a:off x="3504643" y="-541126"/>
            <a:ext cx="1212988" cy="1154015"/>
          </a:xfrm>
          <a:custGeom>
            <a:avLst/>
            <a:gdLst>
              <a:gd name="connsiteX0" fmla="*/ 1393873 w 2791301"/>
              <a:gd name="connsiteY0" fmla="*/ 4 h 2663436"/>
              <a:gd name="connsiteX1" fmla="*/ 1544624 w 2791301"/>
              <a:gd name="connsiteY1" fmla="*/ 7531 h 2663436"/>
              <a:gd name="connsiteX2" fmla="*/ 2114171 w 2791301"/>
              <a:gd name="connsiteY2" fmla="*/ 174340 h 2663436"/>
              <a:gd name="connsiteX3" fmla="*/ 2558937 w 2791301"/>
              <a:gd name="connsiteY3" fmla="*/ 535959 h 2663436"/>
              <a:gd name="connsiteX4" fmla="*/ 2772402 w 2791301"/>
              <a:gd name="connsiteY4" fmla="*/ 994216 h 2663436"/>
              <a:gd name="connsiteX5" fmla="*/ 2756393 w 2791301"/>
              <a:gd name="connsiteY5" fmla="*/ 1480474 h 2663436"/>
              <a:gd name="connsiteX6" fmla="*/ 2344917 w 2791301"/>
              <a:gd name="connsiteY6" fmla="*/ 2236976 h 2663436"/>
              <a:gd name="connsiteX7" fmla="*/ 2117882 w 2791301"/>
              <a:gd name="connsiteY7" fmla="*/ 2465527 h 2663436"/>
              <a:gd name="connsiteX8" fmla="*/ 1689239 w 2791301"/>
              <a:gd name="connsiteY8" fmla="*/ 2658152 h 2663436"/>
              <a:gd name="connsiteX9" fmla="*/ 1113871 w 2791301"/>
              <a:gd name="connsiteY9" fmla="*/ 2614170 h 2663436"/>
              <a:gd name="connsiteX10" fmla="*/ 996462 w 2791301"/>
              <a:gd name="connsiteY10" fmla="*/ 2596447 h 2663436"/>
              <a:gd name="connsiteX11" fmla="*/ 225377 w 2791301"/>
              <a:gd name="connsiteY11" fmla="*/ 2279322 h 2663436"/>
              <a:gd name="connsiteX12" fmla="*/ 111893 w 2791301"/>
              <a:gd name="connsiteY12" fmla="*/ 1062629 h 2663436"/>
              <a:gd name="connsiteX13" fmla="*/ 174186 w 2791301"/>
              <a:gd name="connsiteY13" fmla="*/ 867095 h 2663436"/>
              <a:gd name="connsiteX14" fmla="*/ 446468 w 2791301"/>
              <a:gd name="connsiteY14" fmla="*/ 347405 h 2663436"/>
              <a:gd name="connsiteX15" fmla="*/ 957265 w 2791301"/>
              <a:gd name="connsiteY15" fmla="*/ 63425 h 2663436"/>
              <a:gd name="connsiteX16" fmla="*/ 1393873 w 2791301"/>
              <a:gd name="connsiteY16" fmla="*/ 4 h 266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91301" h="2663436">
                <a:moveTo>
                  <a:pt x="1393873" y="4"/>
                </a:moveTo>
                <a:cubicBezTo>
                  <a:pt x="1443777" y="115"/>
                  <a:pt x="1494056" y="2621"/>
                  <a:pt x="1544624" y="7531"/>
                </a:cubicBezTo>
                <a:cubicBezTo>
                  <a:pt x="1743470" y="26804"/>
                  <a:pt x="1940404" y="84446"/>
                  <a:pt x="2114171" y="174340"/>
                </a:cubicBezTo>
                <a:cubicBezTo>
                  <a:pt x="2292730" y="266553"/>
                  <a:pt x="2442405" y="388281"/>
                  <a:pt x="2558937" y="535959"/>
                </a:cubicBezTo>
                <a:cubicBezTo>
                  <a:pt x="2668833" y="675228"/>
                  <a:pt x="2740611" y="829411"/>
                  <a:pt x="2772402" y="994216"/>
                </a:cubicBezTo>
                <a:cubicBezTo>
                  <a:pt x="2802153" y="1148707"/>
                  <a:pt x="2796751" y="1312318"/>
                  <a:pt x="2756393" y="1480474"/>
                </a:cubicBezTo>
                <a:cubicBezTo>
                  <a:pt x="2694473" y="1738280"/>
                  <a:pt x="2551441" y="1999502"/>
                  <a:pt x="2344917" y="2236976"/>
                </a:cubicBezTo>
                <a:cubicBezTo>
                  <a:pt x="2276075" y="2316133"/>
                  <a:pt x="2200179" y="2392652"/>
                  <a:pt x="2117882" y="2465527"/>
                </a:cubicBezTo>
                <a:cubicBezTo>
                  <a:pt x="1986543" y="2581826"/>
                  <a:pt x="1854341" y="2641210"/>
                  <a:pt x="1689239" y="2658152"/>
                </a:cubicBezTo>
                <a:cubicBezTo>
                  <a:pt x="1516539" y="2675876"/>
                  <a:pt x="1320951" y="2645919"/>
                  <a:pt x="1113871" y="2614170"/>
                </a:cubicBezTo>
                <a:cubicBezTo>
                  <a:pt x="1075689" y="2608293"/>
                  <a:pt x="1036200" y="2602259"/>
                  <a:pt x="996462" y="2596447"/>
                </a:cubicBezTo>
                <a:cubicBezTo>
                  <a:pt x="640795" y="2544391"/>
                  <a:pt x="394957" y="2494225"/>
                  <a:pt x="225377" y="2279322"/>
                </a:cubicBezTo>
                <a:cubicBezTo>
                  <a:pt x="-33010" y="1951877"/>
                  <a:pt x="-66965" y="1588003"/>
                  <a:pt x="111893" y="1062629"/>
                </a:cubicBezTo>
                <a:cubicBezTo>
                  <a:pt x="135308" y="993869"/>
                  <a:pt x="155086" y="929410"/>
                  <a:pt x="174186" y="867095"/>
                </a:cubicBezTo>
                <a:cubicBezTo>
                  <a:pt x="253418" y="608767"/>
                  <a:pt x="298077" y="478805"/>
                  <a:pt x="446468" y="347405"/>
                </a:cubicBezTo>
                <a:cubicBezTo>
                  <a:pt x="593811" y="216935"/>
                  <a:pt x="765687" y="121414"/>
                  <a:pt x="957265" y="63425"/>
                </a:cubicBezTo>
                <a:cubicBezTo>
                  <a:pt x="1097834" y="20894"/>
                  <a:pt x="1244162" y="-329"/>
                  <a:pt x="1393873" y="4"/>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C4B8D0F3-E033-9691-B7E1-8D5D45A71479}"/>
              </a:ext>
              <a:ext uri="{C183D7F6-B498-43B3-948B-1728B52AA6E4}">
                <adec:decorative xmlns:adec="http://schemas.microsoft.com/office/drawing/2017/decorative" val="1"/>
              </a:ext>
            </a:extLst>
          </p:cNvPr>
          <p:cNvSpPr/>
          <p:nvPr userDrawn="1"/>
        </p:nvSpPr>
        <p:spPr>
          <a:xfrm rot="1841628">
            <a:off x="3458501" y="-587364"/>
            <a:ext cx="1305272" cy="1246491"/>
          </a:xfrm>
          <a:custGeom>
            <a:avLst/>
            <a:gdLst>
              <a:gd name="connsiteX0" fmla="*/ 1525339 w 3040473"/>
              <a:gd name="connsiteY0" fmla="*/ 5 h 2903550"/>
              <a:gd name="connsiteX1" fmla="*/ 1689388 w 3040473"/>
              <a:gd name="connsiteY1" fmla="*/ 7465 h 2903550"/>
              <a:gd name="connsiteX2" fmla="*/ 2308491 w 3040473"/>
              <a:gd name="connsiteY2" fmla="*/ 186546 h 2903550"/>
              <a:gd name="connsiteX3" fmla="*/ 2790810 w 3040473"/>
              <a:gd name="connsiteY3" fmla="*/ 578683 h 2903550"/>
              <a:gd name="connsiteX4" fmla="*/ 3020886 w 3040473"/>
              <a:gd name="connsiteY4" fmla="*/ 1077350 h 2903550"/>
              <a:gd name="connsiteX5" fmla="*/ 3001050 w 3040473"/>
              <a:gd name="connsiteY5" fmla="*/ 1607690 h 2903550"/>
              <a:gd name="connsiteX6" fmla="*/ 2549423 w 3040473"/>
              <a:gd name="connsiteY6" fmla="*/ 2434689 h 2903550"/>
              <a:gd name="connsiteX7" fmla="*/ 2301170 w 3040473"/>
              <a:gd name="connsiteY7" fmla="*/ 2685047 h 2903550"/>
              <a:gd name="connsiteX8" fmla="*/ 1833654 w 3040473"/>
              <a:gd name="connsiteY8" fmla="*/ 2897229 h 2903550"/>
              <a:gd name="connsiteX9" fmla="*/ 1207605 w 3040473"/>
              <a:gd name="connsiteY9" fmla="*/ 2852120 h 2903550"/>
              <a:gd name="connsiteX10" fmla="*/ 1079897 w 3040473"/>
              <a:gd name="connsiteY10" fmla="*/ 2833375 h 2903550"/>
              <a:gd name="connsiteX11" fmla="*/ 242172 w 3040473"/>
              <a:gd name="connsiteY11" fmla="*/ 2491376 h 2903550"/>
              <a:gd name="connsiteX12" fmla="*/ 124682 w 3040473"/>
              <a:gd name="connsiteY12" fmla="*/ 1165145 h 2903550"/>
              <a:gd name="connsiteX13" fmla="*/ 193455 w 3040473"/>
              <a:gd name="connsiteY13" fmla="*/ 951608 h 2903550"/>
              <a:gd name="connsiteX14" fmla="*/ 492401 w 3040473"/>
              <a:gd name="connsiteY14" fmla="*/ 383541 h 2903550"/>
              <a:gd name="connsiteX15" fmla="*/ 1049792 w 3040473"/>
              <a:gd name="connsiteY15" fmla="*/ 71329 h 2903550"/>
              <a:gd name="connsiteX16" fmla="*/ 1525339 w 3040473"/>
              <a:gd name="connsiteY16" fmla="*/ 5 h 290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0473" h="2903550">
                <a:moveTo>
                  <a:pt x="1525339" y="5"/>
                </a:moveTo>
                <a:cubicBezTo>
                  <a:pt x="1579656" y="-122"/>
                  <a:pt x="1634371" y="2362"/>
                  <a:pt x="1689388" y="7465"/>
                </a:cubicBezTo>
                <a:cubicBezTo>
                  <a:pt x="1905729" y="27497"/>
                  <a:pt x="2119799" y="89379"/>
                  <a:pt x="2308491" y="186546"/>
                </a:cubicBezTo>
                <a:cubicBezTo>
                  <a:pt x="2502388" y="286218"/>
                  <a:pt x="2664701" y="418219"/>
                  <a:pt x="2790810" y="578683"/>
                </a:cubicBezTo>
                <a:cubicBezTo>
                  <a:pt x="2909737" y="730010"/>
                  <a:pt x="2987100" y="897790"/>
                  <a:pt x="3020886" y="1077350"/>
                </a:cubicBezTo>
                <a:cubicBezTo>
                  <a:pt x="3052503" y="1245674"/>
                  <a:pt x="3045812" y="1424117"/>
                  <a:pt x="3001050" y="1607690"/>
                </a:cubicBezTo>
                <a:cubicBezTo>
                  <a:pt x="2932375" y="1889131"/>
                  <a:pt x="2775394" y="2174701"/>
                  <a:pt x="2549423" y="2434689"/>
                </a:cubicBezTo>
                <a:cubicBezTo>
                  <a:pt x="2474098" y="2521351"/>
                  <a:pt x="2391109" y="2605170"/>
                  <a:pt x="2301170" y="2685047"/>
                </a:cubicBezTo>
                <a:cubicBezTo>
                  <a:pt x="2157636" y="2812522"/>
                  <a:pt x="2013445" y="2877936"/>
                  <a:pt x="1833654" y="2897229"/>
                </a:cubicBezTo>
                <a:cubicBezTo>
                  <a:pt x="1645588" y="2917413"/>
                  <a:pt x="1432846" y="2885715"/>
                  <a:pt x="1207605" y="2852120"/>
                </a:cubicBezTo>
                <a:cubicBezTo>
                  <a:pt x="1166075" y="2845900"/>
                  <a:pt x="1123122" y="2839517"/>
                  <a:pt x="1079897" y="2833375"/>
                </a:cubicBezTo>
                <a:cubicBezTo>
                  <a:pt x="693025" y="2778372"/>
                  <a:pt x="425689" y="2724885"/>
                  <a:pt x="242172" y="2491376"/>
                </a:cubicBezTo>
                <a:cubicBezTo>
                  <a:pt x="-37449" y="2135581"/>
                  <a:pt x="-72603" y="1738947"/>
                  <a:pt x="124682" y="1165145"/>
                </a:cubicBezTo>
                <a:cubicBezTo>
                  <a:pt x="150509" y="1090046"/>
                  <a:pt x="172357" y="1019656"/>
                  <a:pt x="193455" y="951608"/>
                </a:cubicBezTo>
                <a:cubicBezTo>
                  <a:pt x="280976" y="669511"/>
                  <a:pt x="330232" y="527567"/>
                  <a:pt x="492401" y="383541"/>
                </a:cubicBezTo>
                <a:cubicBezTo>
                  <a:pt x="653425" y="240534"/>
                  <a:pt x="840979" y="135517"/>
                  <a:pt x="1049792" y="71329"/>
                </a:cubicBezTo>
                <a:cubicBezTo>
                  <a:pt x="1203007" y="24254"/>
                  <a:pt x="1362385" y="385"/>
                  <a:pt x="1525339" y="5"/>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362131FA-FC90-4A47-187E-64BCE443882D}"/>
              </a:ext>
              <a:ext uri="{C183D7F6-B498-43B3-948B-1728B52AA6E4}">
                <adec:decorative xmlns:adec="http://schemas.microsoft.com/office/drawing/2017/decorative" val="1"/>
              </a:ext>
            </a:extLst>
          </p:cNvPr>
          <p:cNvSpPr/>
          <p:nvPr userDrawn="1"/>
        </p:nvSpPr>
        <p:spPr>
          <a:xfrm rot="1841628">
            <a:off x="3557643" y="-479632"/>
            <a:ext cx="1106988" cy="1031027"/>
          </a:xfrm>
          <a:custGeom>
            <a:avLst/>
            <a:gdLst>
              <a:gd name="connsiteX0" fmla="*/ 1283956 w 2536609"/>
              <a:gd name="connsiteY0" fmla="*/ 129 h 2390777"/>
              <a:gd name="connsiteX1" fmla="*/ 1420555 w 2536609"/>
              <a:gd name="connsiteY1" fmla="*/ 4761 h 2390777"/>
              <a:gd name="connsiteX2" fmla="*/ 1934956 w 2536609"/>
              <a:gd name="connsiteY2" fmla="*/ 146592 h 2390777"/>
              <a:gd name="connsiteX3" fmla="*/ 2333843 w 2536609"/>
              <a:gd name="connsiteY3" fmla="*/ 465224 h 2390777"/>
              <a:gd name="connsiteX4" fmla="*/ 2521826 w 2536609"/>
              <a:gd name="connsiteY4" fmla="*/ 873957 h 2390777"/>
              <a:gd name="connsiteX5" fmla="*/ 2501395 w 2536609"/>
              <a:gd name="connsiteY5" fmla="*/ 1311092 h 2390777"/>
              <a:gd name="connsiteX6" fmla="*/ 2209320 w 2536609"/>
              <a:gd name="connsiteY6" fmla="*/ 1886897 h 2390777"/>
              <a:gd name="connsiteX7" fmla="*/ 1910451 w 2536609"/>
              <a:gd name="connsiteY7" fmla="*/ 2205196 h 2390777"/>
              <a:gd name="connsiteX8" fmla="*/ 1519442 w 2536609"/>
              <a:gd name="connsiteY8" fmla="*/ 2384330 h 2390777"/>
              <a:gd name="connsiteX9" fmla="*/ 998270 w 2536609"/>
              <a:gd name="connsiteY9" fmla="*/ 2352944 h 2390777"/>
              <a:gd name="connsiteX10" fmla="*/ 892026 w 2536609"/>
              <a:gd name="connsiteY10" fmla="*/ 2338680 h 2390777"/>
              <a:gd name="connsiteX11" fmla="*/ 196712 w 2536609"/>
              <a:gd name="connsiteY11" fmla="*/ 2064638 h 2390777"/>
              <a:gd name="connsiteX12" fmla="*/ 108612 w 2536609"/>
              <a:gd name="connsiteY12" fmla="*/ 973028 h 2390777"/>
              <a:gd name="connsiteX13" fmla="*/ 167473 w 2536609"/>
              <a:gd name="connsiteY13" fmla="*/ 796459 h 2390777"/>
              <a:gd name="connsiteX14" fmla="*/ 420683 w 2536609"/>
              <a:gd name="connsiteY14" fmla="*/ 325664 h 2390777"/>
              <a:gd name="connsiteX15" fmla="*/ 887296 w 2536609"/>
              <a:gd name="connsiteY15" fmla="*/ 63284 h 2390777"/>
              <a:gd name="connsiteX16" fmla="*/ 1283956 w 2536609"/>
              <a:gd name="connsiteY16" fmla="*/ 129 h 239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6609" h="2390777">
                <a:moveTo>
                  <a:pt x="1283956" y="129"/>
                </a:moveTo>
                <a:cubicBezTo>
                  <a:pt x="1329204" y="-477"/>
                  <a:pt x="1374764" y="1064"/>
                  <a:pt x="1420555" y="4761"/>
                </a:cubicBezTo>
                <a:cubicBezTo>
                  <a:pt x="1600623" y="19268"/>
                  <a:pt x="1778488" y="68277"/>
                  <a:pt x="1934956" y="146592"/>
                </a:cubicBezTo>
                <a:cubicBezTo>
                  <a:pt x="2095741" y="226922"/>
                  <a:pt x="2229975" y="334182"/>
                  <a:pt x="2333843" y="465224"/>
                </a:cubicBezTo>
                <a:cubicBezTo>
                  <a:pt x="2431797" y="588805"/>
                  <a:pt x="2495004" y="726327"/>
                  <a:pt x="2521826" y="873957"/>
                </a:cubicBezTo>
                <a:cubicBezTo>
                  <a:pt x="2546923" y="1012347"/>
                  <a:pt x="2540034" y="1159432"/>
                  <a:pt x="2501395" y="1311092"/>
                </a:cubicBezTo>
                <a:cubicBezTo>
                  <a:pt x="2451995" y="1504854"/>
                  <a:pt x="2351490" y="1701546"/>
                  <a:pt x="2209320" y="1886897"/>
                </a:cubicBezTo>
                <a:cubicBezTo>
                  <a:pt x="2124017" y="1998106"/>
                  <a:pt x="2023715" y="2105235"/>
                  <a:pt x="1910451" y="2205196"/>
                </a:cubicBezTo>
                <a:cubicBezTo>
                  <a:pt x="1789948" y="2311549"/>
                  <a:pt x="1669352" y="2366775"/>
                  <a:pt x="1519442" y="2384330"/>
                </a:cubicBezTo>
                <a:cubicBezTo>
                  <a:pt x="1362632" y="2402698"/>
                  <a:pt x="1185651" y="2378545"/>
                  <a:pt x="998270" y="2352944"/>
                </a:cubicBezTo>
                <a:cubicBezTo>
                  <a:pt x="963720" y="2348202"/>
                  <a:pt x="927987" y="2343340"/>
                  <a:pt x="892026" y="2338680"/>
                </a:cubicBezTo>
                <a:cubicBezTo>
                  <a:pt x="570163" y="2296934"/>
                  <a:pt x="347863" y="2255334"/>
                  <a:pt x="196712" y="2064638"/>
                </a:cubicBezTo>
                <a:cubicBezTo>
                  <a:pt x="-33594" y="1774076"/>
                  <a:pt x="-59958" y="1447611"/>
                  <a:pt x="108612" y="973028"/>
                </a:cubicBezTo>
                <a:cubicBezTo>
                  <a:pt x="130679" y="910916"/>
                  <a:pt x="149396" y="852719"/>
                  <a:pt x="167473" y="796459"/>
                </a:cubicBezTo>
                <a:cubicBezTo>
                  <a:pt x="242457" y="563228"/>
                  <a:pt x="284533" y="445824"/>
                  <a:pt x="420683" y="325664"/>
                </a:cubicBezTo>
                <a:cubicBezTo>
                  <a:pt x="555871" y="206352"/>
                  <a:pt x="712879" y="118097"/>
                  <a:pt x="887296" y="63284"/>
                </a:cubicBezTo>
                <a:cubicBezTo>
                  <a:pt x="1015273" y="23084"/>
                  <a:pt x="1148212" y="1947"/>
                  <a:pt x="1283956" y="129"/>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B3416236-7985-B152-0924-0AC79CD101C5}"/>
              </a:ext>
              <a:ext uri="{C183D7F6-B498-43B3-948B-1728B52AA6E4}">
                <adec:decorative xmlns:adec="http://schemas.microsoft.com/office/drawing/2017/decorative" val="1"/>
              </a:ext>
            </a:extLst>
          </p:cNvPr>
          <p:cNvSpPr/>
          <p:nvPr userDrawn="1"/>
        </p:nvSpPr>
        <p:spPr>
          <a:xfrm rot="1841628">
            <a:off x="3631677" y="-428684"/>
            <a:ext cx="958921" cy="929130"/>
          </a:xfrm>
          <a:custGeom>
            <a:avLst/>
            <a:gdLst>
              <a:gd name="connsiteX0" fmla="*/ 1130629 w 2233692"/>
              <a:gd name="connsiteY0" fmla="*/ 117 h 2164296"/>
              <a:gd name="connsiteX1" fmla="*/ 1250917 w 2233692"/>
              <a:gd name="connsiteY1" fmla="*/ 4310 h 2164296"/>
              <a:gd name="connsiteX2" fmla="*/ 1703887 w 2233692"/>
              <a:gd name="connsiteY2" fmla="*/ 132705 h 2164296"/>
              <a:gd name="connsiteX3" fmla="*/ 1898308 w 2233692"/>
              <a:gd name="connsiteY3" fmla="*/ 259714 h 2164296"/>
              <a:gd name="connsiteX4" fmla="*/ 2055139 w 2233692"/>
              <a:gd name="connsiteY4" fmla="*/ 421154 h 2164296"/>
              <a:gd name="connsiteX5" fmla="*/ 2220675 w 2233692"/>
              <a:gd name="connsiteY5" fmla="*/ 791167 h 2164296"/>
              <a:gd name="connsiteX6" fmla="*/ 2202684 w 2233692"/>
              <a:gd name="connsiteY6" fmla="*/ 1186890 h 2164296"/>
              <a:gd name="connsiteX7" fmla="*/ 1866035 w 2233692"/>
              <a:gd name="connsiteY7" fmla="*/ 1807489 h 2164296"/>
              <a:gd name="connsiteX8" fmla="*/ 1682309 w 2233692"/>
              <a:gd name="connsiteY8" fmla="*/ 1996296 h 2164296"/>
              <a:gd name="connsiteX9" fmla="*/ 1337994 w 2233692"/>
              <a:gd name="connsiteY9" fmla="*/ 2158461 h 2164296"/>
              <a:gd name="connsiteX10" fmla="*/ 879058 w 2233692"/>
              <a:gd name="connsiteY10" fmla="*/ 2130049 h 2164296"/>
              <a:gd name="connsiteX11" fmla="*/ 785502 w 2233692"/>
              <a:gd name="connsiteY11" fmla="*/ 2117135 h 2164296"/>
              <a:gd name="connsiteX12" fmla="*/ 173222 w 2233692"/>
              <a:gd name="connsiteY12" fmla="*/ 1869052 h 2164296"/>
              <a:gd name="connsiteX13" fmla="*/ 95641 w 2233692"/>
              <a:gd name="connsiteY13" fmla="*/ 880852 h 2164296"/>
              <a:gd name="connsiteX14" fmla="*/ 147474 w 2233692"/>
              <a:gd name="connsiteY14" fmla="*/ 721011 h 2164296"/>
              <a:gd name="connsiteX15" fmla="*/ 370446 w 2233692"/>
              <a:gd name="connsiteY15" fmla="*/ 294813 h 2164296"/>
              <a:gd name="connsiteX16" fmla="*/ 781337 w 2233692"/>
              <a:gd name="connsiteY16" fmla="*/ 57290 h 2164296"/>
              <a:gd name="connsiteX17" fmla="*/ 1130629 w 2233692"/>
              <a:gd name="connsiteY17" fmla="*/ 117 h 216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3692" h="2164296">
                <a:moveTo>
                  <a:pt x="1130629" y="117"/>
                </a:moveTo>
                <a:cubicBezTo>
                  <a:pt x="1170474" y="-432"/>
                  <a:pt x="1210592" y="963"/>
                  <a:pt x="1250917" y="4310"/>
                </a:cubicBezTo>
                <a:cubicBezTo>
                  <a:pt x="1409478" y="17443"/>
                  <a:pt x="1566106" y="61809"/>
                  <a:pt x="1703887" y="132705"/>
                </a:cubicBezTo>
                <a:cubicBezTo>
                  <a:pt x="1774679" y="169066"/>
                  <a:pt x="1839627" y="211520"/>
                  <a:pt x="1898308" y="259714"/>
                </a:cubicBezTo>
                <a:cubicBezTo>
                  <a:pt x="1956991" y="307906"/>
                  <a:pt x="2009409" y="361840"/>
                  <a:pt x="2055139" y="421154"/>
                </a:cubicBezTo>
                <a:cubicBezTo>
                  <a:pt x="2141397" y="533028"/>
                  <a:pt x="2197055" y="657522"/>
                  <a:pt x="2220675" y="791167"/>
                </a:cubicBezTo>
                <a:cubicBezTo>
                  <a:pt x="2242774" y="916448"/>
                  <a:pt x="2236710" y="1049596"/>
                  <a:pt x="2202684" y="1186890"/>
                </a:cubicBezTo>
                <a:cubicBezTo>
                  <a:pt x="2150482" y="1397381"/>
                  <a:pt x="2033479" y="1611687"/>
                  <a:pt x="1866035" y="1807489"/>
                </a:cubicBezTo>
                <a:cubicBezTo>
                  <a:pt x="1810219" y="1872757"/>
                  <a:pt x="1748801" y="1935968"/>
                  <a:pt x="1682309" y="1996296"/>
                </a:cubicBezTo>
                <a:cubicBezTo>
                  <a:pt x="1576194" y="2092574"/>
                  <a:pt x="1470001" y="2142568"/>
                  <a:pt x="1337994" y="2158461"/>
                </a:cubicBezTo>
                <a:cubicBezTo>
                  <a:pt x="1199910" y="2175087"/>
                  <a:pt x="1044062" y="2153223"/>
                  <a:pt x="879058" y="2130049"/>
                </a:cubicBezTo>
                <a:cubicBezTo>
                  <a:pt x="848634" y="2125754"/>
                  <a:pt x="817168" y="2121353"/>
                  <a:pt x="785502" y="2117135"/>
                </a:cubicBezTo>
                <a:cubicBezTo>
                  <a:pt x="502076" y="2079344"/>
                  <a:pt x="306322" y="2041683"/>
                  <a:pt x="173222" y="1869052"/>
                </a:cubicBezTo>
                <a:cubicBezTo>
                  <a:pt x="-29583" y="1606017"/>
                  <a:pt x="-52797" y="1310477"/>
                  <a:pt x="95641" y="880852"/>
                </a:cubicBezTo>
                <a:cubicBezTo>
                  <a:pt x="115073" y="824625"/>
                  <a:pt x="131555" y="771941"/>
                  <a:pt x="147474" y="721011"/>
                </a:cubicBezTo>
                <a:cubicBezTo>
                  <a:pt x="213503" y="509874"/>
                  <a:pt x="250554" y="403591"/>
                  <a:pt x="370446" y="294813"/>
                </a:cubicBezTo>
                <a:cubicBezTo>
                  <a:pt x="489490" y="186804"/>
                  <a:pt x="627749" y="106909"/>
                  <a:pt x="781337" y="57290"/>
                </a:cubicBezTo>
                <a:cubicBezTo>
                  <a:pt x="894032" y="20897"/>
                  <a:pt x="1011095" y="1762"/>
                  <a:pt x="1130629" y="117"/>
                </a:cubicBezTo>
                <a:close/>
              </a:path>
            </a:pathLst>
          </a:custGeom>
          <a: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214048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4E3F24E-E096-FA5F-505F-0482258E63E5}"/>
              </a:ext>
            </a:extLst>
          </p:cNvPr>
          <p:cNvSpPr>
            <a:spLocks noGrp="1"/>
          </p:cNvSpPr>
          <p:nvPr>
            <p:ph type="dt" sz="half" idx="2"/>
          </p:nvPr>
        </p:nvSpPr>
        <p:spPr>
          <a:xfrm>
            <a:off x="681039" y="6170491"/>
            <a:ext cx="2405062" cy="457200"/>
          </a:xfrm>
          <a:prstGeom prst="rect">
            <a:avLst/>
          </a:prstGeom>
        </p:spPr>
        <p:txBody>
          <a:bodyPr vert="horz" lIns="109728" tIns="109728" rIns="109728" bIns="91440" rtlCol="0" anchor="ctr"/>
          <a:lstStyle>
            <a:lvl1pPr algn="l">
              <a:defRPr sz="1100" spc="0" baseline="0">
                <a:solidFill>
                  <a:schemeClr val="tx1">
                    <a:lumMod val="75000"/>
                    <a:lumOff val="25000"/>
                  </a:schemeClr>
                </a:solidFill>
                <a:latin typeface="+mj-lt"/>
              </a:defRPr>
            </a:lvl1pPr>
          </a:lstStyle>
          <a:p>
            <a:r>
              <a:rPr lang="en-US" dirty="0"/>
              <a:t>2/3/20XX</a:t>
            </a:r>
          </a:p>
        </p:txBody>
      </p:sp>
      <p:sp>
        <p:nvSpPr>
          <p:cNvPr id="3" name="Footer Placeholder 4">
            <a:extLst>
              <a:ext uri="{FF2B5EF4-FFF2-40B4-BE49-F238E27FC236}">
                <a16:creationId xmlns:a16="http://schemas.microsoft.com/office/drawing/2014/main" id="{C0BA1D06-6815-D580-A810-E262AAE052DE}"/>
              </a:ext>
            </a:extLst>
          </p:cNvPr>
          <p:cNvSpPr>
            <a:spLocks noGrp="1"/>
          </p:cNvSpPr>
          <p:nvPr>
            <p:ph type="ftr" sz="quarter" idx="3"/>
          </p:nvPr>
        </p:nvSpPr>
        <p:spPr>
          <a:xfrm>
            <a:off x="3262313" y="6170490"/>
            <a:ext cx="5667375" cy="457200"/>
          </a:xfrm>
          <a:prstGeom prst="rect">
            <a:avLst/>
          </a:prstGeom>
        </p:spPr>
        <p:txBody>
          <a:bodyPr vert="horz" lIns="109728" tIns="109728" rIns="109728" bIns="91440" rtlCol="0" anchor="ctr"/>
          <a:lstStyle>
            <a:lvl1pPr algn="l">
              <a:defRPr sz="1100" cap="all" spc="0" baseline="0">
                <a:solidFill>
                  <a:schemeClr val="tx1">
                    <a:lumMod val="75000"/>
                    <a:lumOff val="25000"/>
                  </a:schemeClr>
                </a:solidFill>
                <a:latin typeface="+mj-lt"/>
              </a:defRPr>
            </a:lvl1pPr>
          </a:lstStyle>
          <a:p>
            <a:pPr algn="ctr"/>
            <a:r>
              <a:rPr lang="en-US" dirty="0"/>
              <a:t>Presentation Title</a:t>
            </a:r>
          </a:p>
        </p:txBody>
      </p:sp>
      <p:sp>
        <p:nvSpPr>
          <p:cNvPr id="4" name="Slide Number Placeholder 5">
            <a:extLst>
              <a:ext uri="{FF2B5EF4-FFF2-40B4-BE49-F238E27FC236}">
                <a16:creationId xmlns:a16="http://schemas.microsoft.com/office/drawing/2014/main" id="{906889FD-F7D6-A52A-BAFB-793A0AA86CF7}"/>
              </a:ext>
            </a:extLst>
          </p:cNvPr>
          <p:cNvSpPr>
            <a:spLocks noGrp="1"/>
          </p:cNvSpPr>
          <p:nvPr>
            <p:ph type="sldNum" sz="quarter" idx="4"/>
          </p:nvPr>
        </p:nvSpPr>
        <p:spPr>
          <a:xfrm>
            <a:off x="9105900" y="6170490"/>
            <a:ext cx="2405062"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697493924"/>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r>
              <a:rPr lang="en-US"/>
              <a:t>2/3/20XX</a:t>
            </a:r>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pPr algn="ctr"/>
            <a:r>
              <a:rPr lang="en-US"/>
              <a:t>Presentation Title</a:t>
            </a:r>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6854385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pPr algn="ctr"/>
            <a:r>
              <a:rPr lang="en-US"/>
              <a:t>Presentation Title</a:t>
            </a:r>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r>
              <a:rPr lang="en-US"/>
              <a:t>2/3/20XX</a:t>
            </a:r>
            <a:endParaRPr lang="en-US" dirty="0"/>
          </a:p>
        </p:txBody>
      </p:sp>
    </p:spTree>
    <p:extLst>
      <p:ext uri="{BB962C8B-B14F-4D97-AF65-F5344CB8AC3E}">
        <p14:creationId xmlns:p14="http://schemas.microsoft.com/office/powerpoint/2010/main" val="6587955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r>
              <a:rPr lang="en-US"/>
              <a:t>2/3/20XX</a:t>
            </a:r>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pPr algn="ctr"/>
            <a:r>
              <a:rPr lang="en-US"/>
              <a:t>Presentation Title</a:t>
            </a:r>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812492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r>
              <a:rPr lang="en-US"/>
              <a:t>2/3/20XX</a:t>
            </a:r>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pPr algn="ctr"/>
            <a:r>
              <a:rPr lang="en-US"/>
              <a:t>Presentation Title</a:t>
            </a:r>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07920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r>
              <a:rPr lang="en-US"/>
              <a:t>2/3/20XX</a:t>
            </a:r>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pPr algn="ctr"/>
            <a:r>
              <a:rPr lang="en-US"/>
              <a:t>Presentation Title</a:t>
            </a:r>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665131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r>
              <a:rPr lang="en-US"/>
              <a:t>2/3/20XX</a:t>
            </a:r>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pPr algn="ctr"/>
            <a:r>
              <a:rPr lang="en-US"/>
              <a:t>Presentation Title</a:t>
            </a:r>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654047089"/>
      </p:ext>
    </p:extLst>
  </p:cSld>
  <p:clrMapOvr>
    <a:masterClrMapping/>
  </p:clrMapOvr>
  <p:extLst>
    <p:ext uri="{DCECCB84-F9BA-43D5-87BE-67443E8EF086}">
      <p15:sldGuideLst xmlns:p15="http://schemas.microsoft.com/office/powerpoint/2012/main">
        <p15:guide id="1" pos="5400">
          <p15:clr>
            <a:srgbClr val="FBAE40"/>
          </p15:clr>
        </p15:guide>
        <p15:guide id="2" pos="1272" userDrawn="1">
          <p15:clr>
            <a:srgbClr val="FBAE40"/>
          </p15:clr>
        </p15:guide>
        <p15:guide id="3" pos="2928" userDrawn="1">
          <p15:clr>
            <a:srgbClr val="FBAE40"/>
          </p15:clr>
        </p15:guide>
        <p15:guide id="4" pos="4584" userDrawn="1">
          <p15:clr>
            <a:srgbClr val="FBAE40"/>
          </p15:clr>
        </p15:guide>
        <p15:guide id="5" pos="626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pPr algn="ctr"/>
            <a:r>
              <a:rPr lang="en-US"/>
              <a:t>Presentation Title</a:t>
            </a:r>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205596824"/>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r>
              <a:rPr lang="en-US"/>
              <a:t>2/3/20XX</a:t>
            </a:r>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pPr algn="ctr"/>
            <a:r>
              <a:rPr lang="en-US"/>
              <a:t>Presentation Title</a:t>
            </a:r>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8643402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r>
              <a:rPr lang="en-US"/>
              <a:t>2/3/20XX</a:t>
            </a:r>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pPr algn="ctr"/>
            <a:r>
              <a:rPr lang="en-US"/>
              <a:t>Presentation Title</a:t>
            </a:r>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686098"/>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1" r:id="rId12"/>
    <p:sldLayoutId id="2147483802" r:id="rId13"/>
    <p:sldLayoutId id="2147483803" r:id="rId14"/>
    <p:sldLayoutId id="2147483804" r:id="rId15"/>
    <p:sldLayoutId id="2147483805" r:id="rId16"/>
    <p:sldLayoutId id="2147483810" r:id="rId17"/>
    <p:sldLayoutId id="2147483691" r:id="rId18"/>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HI-Labs/Agriculture-Vision/tree/maste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raavi02/BTP-II"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Veget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doi.org/10.1109/TIP.2020.301126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slide" Target="slide7.xml"/><Relationship Id="rId5" Type="http://schemas.openxmlformats.org/officeDocument/2006/relationships/slide" Target="slide8.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282953CD-9E3E-F4D7-1163-8C9D3C980603}"/>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9129"/>
            <a:ext cx="12192000" cy="68488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3A179E1-7C02-B07F-7907-49A7CB090563}"/>
              </a:ext>
            </a:extLst>
          </p:cNvPr>
          <p:cNvSpPr/>
          <p:nvPr/>
        </p:nvSpPr>
        <p:spPr>
          <a:xfrm>
            <a:off x="619432" y="2753032"/>
            <a:ext cx="9212826" cy="147484"/>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4" name="Rectangle 3">
            <a:extLst>
              <a:ext uri="{FF2B5EF4-FFF2-40B4-BE49-F238E27FC236}">
                <a16:creationId xmlns:a16="http://schemas.microsoft.com/office/drawing/2014/main" id="{6CBCFF2F-BBA4-9965-3E47-58679D76FA7F}"/>
              </a:ext>
            </a:extLst>
          </p:cNvPr>
          <p:cNvSpPr/>
          <p:nvPr/>
        </p:nvSpPr>
        <p:spPr>
          <a:xfrm>
            <a:off x="535856" y="2344993"/>
            <a:ext cx="10240174" cy="4817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mj-lt"/>
              </a:rPr>
              <a:t>BTP-II Presentation: Segmentation of Agricultural Crop Fields</a:t>
            </a:r>
            <a:endParaRPr lang="en-IN" sz="2400" b="1" dirty="0">
              <a:solidFill>
                <a:schemeClr val="tx1"/>
              </a:solidFill>
              <a:latin typeface="+mj-lt"/>
            </a:endParaRPr>
          </a:p>
        </p:txBody>
      </p:sp>
      <p:sp>
        <p:nvSpPr>
          <p:cNvPr id="5" name="Rectangle 4">
            <a:extLst>
              <a:ext uri="{FF2B5EF4-FFF2-40B4-BE49-F238E27FC236}">
                <a16:creationId xmlns:a16="http://schemas.microsoft.com/office/drawing/2014/main" id="{A6C80FD3-39CF-B441-F8EF-4DBC809645F5}"/>
              </a:ext>
            </a:extLst>
          </p:cNvPr>
          <p:cNvSpPr/>
          <p:nvPr/>
        </p:nvSpPr>
        <p:spPr>
          <a:xfrm>
            <a:off x="619432" y="3116826"/>
            <a:ext cx="5643716" cy="58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Raavi Gupta</a:t>
            </a:r>
          </a:p>
          <a:p>
            <a:r>
              <a:rPr lang="en-US" sz="2400" b="1" dirty="0">
                <a:solidFill>
                  <a:schemeClr val="tx1"/>
                </a:solidFill>
              </a:rPr>
              <a:t>Guide: Prof. V. </a:t>
            </a:r>
            <a:r>
              <a:rPr lang="en-US" sz="2400" b="1" dirty="0" err="1">
                <a:solidFill>
                  <a:schemeClr val="tx1"/>
                </a:solidFill>
              </a:rPr>
              <a:t>Rajbabu</a:t>
            </a:r>
            <a:endParaRPr lang="en-IN" sz="2400" b="1" dirty="0">
              <a:solidFill>
                <a:schemeClr val="tx1"/>
              </a:solidFill>
            </a:endParaRPr>
          </a:p>
        </p:txBody>
      </p:sp>
    </p:spTree>
    <p:extLst>
      <p:ext uri="{BB962C8B-B14F-4D97-AF65-F5344CB8AC3E}">
        <p14:creationId xmlns:p14="http://schemas.microsoft.com/office/powerpoint/2010/main" val="3260854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5F14B-541A-375F-0F9F-C9E925695351}"/>
              </a:ext>
            </a:extLst>
          </p:cNvPr>
          <p:cNvSpPr>
            <a:spLocks noGrp="1"/>
          </p:cNvSpPr>
          <p:nvPr>
            <p:ph type="title"/>
          </p:nvPr>
        </p:nvSpPr>
        <p:spPr>
          <a:xfrm>
            <a:off x="1920239" y="812836"/>
            <a:ext cx="8770571" cy="1345269"/>
          </a:xfrm>
        </p:spPr>
        <p:txBody>
          <a:bodyPr>
            <a:normAutofit fontScale="90000"/>
          </a:bodyPr>
          <a:lstStyle/>
          <a:p>
            <a:r>
              <a:rPr lang="en-US" dirty="0"/>
              <a:t>However, to benchmark SAM’s performance a quantitative analysis was done on a standard dataset</a:t>
            </a:r>
            <a:endParaRPr lang="en-IN" dirty="0"/>
          </a:p>
        </p:txBody>
      </p:sp>
      <p:sp>
        <p:nvSpPr>
          <p:cNvPr id="4" name="Rectangle 3">
            <a:extLst>
              <a:ext uri="{FF2B5EF4-FFF2-40B4-BE49-F238E27FC236}">
                <a16:creationId xmlns:a16="http://schemas.microsoft.com/office/drawing/2014/main" id="{19F4DF1F-B3E2-C6A7-431C-BC5646AB6FBA}"/>
              </a:ext>
            </a:extLst>
          </p:cNvPr>
          <p:cNvSpPr/>
          <p:nvPr/>
        </p:nvSpPr>
        <p:spPr>
          <a:xfrm>
            <a:off x="1920239" y="3701005"/>
            <a:ext cx="8770571" cy="31135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accent6">
                    <a:lumMod val="50000"/>
                  </a:schemeClr>
                </a:solidFill>
              </a:rPr>
              <a:t>Dataset: </a:t>
            </a:r>
            <a:r>
              <a:rPr lang="en-US" sz="1600" dirty="0" err="1">
                <a:solidFill>
                  <a:schemeClr val="accent6">
                    <a:lumMod val="50000"/>
                  </a:schemeClr>
                </a:solidFill>
                <a:hlinkClick r:id="rId3"/>
              </a:rPr>
              <a:t>Agrivision</a:t>
            </a:r>
            <a:r>
              <a:rPr lang="en-US" sz="1600" dirty="0">
                <a:solidFill>
                  <a:schemeClr val="accent6">
                    <a:lumMod val="50000"/>
                  </a:schemeClr>
                </a:solidFill>
                <a:hlinkClick r:id="rId3"/>
              </a:rPr>
              <a:t>-Dataset</a:t>
            </a:r>
            <a:endParaRPr lang="en-US" sz="1600" dirty="0">
              <a:solidFill>
                <a:schemeClr val="accent6">
                  <a:lumMod val="50000"/>
                </a:schemeClr>
              </a:solidFill>
            </a:endParaRPr>
          </a:p>
          <a:p>
            <a:endParaRPr lang="en-US" sz="1600" dirty="0">
              <a:solidFill>
                <a:schemeClr val="accent6">
                  <a:lumMod val="50000"/>
                </a:schemeClr>
              </a:solidFill>
            </a:endParaRPr>
          </a:p>
          <a:p>
            <a:pPr marL="285750" indent="-285750">
              <a:buFont typeface="Arial" panose="020B0604020202020204" pitchFamily="34" charset="0"/>
              <a:buChar char="•"/>
            </a:pPr>
            <a:r>
              <a:rPr lang="en-US" sz="1600" dirty="0">
                <a:solidFill>
                  <a:schemeClr val="accent6">
                    <a:lumMod val="50000"/>
                  </a:schemeClr>
                </a:solidFill>
              </a:rPr>
              <a:t>Challenge hosted every year</a:t>
            </a:r>
          </a:p>
          <a:p>
            <a:pPr marL="285750" indent="-285750">
              <a:buFont typeface="Arial" panose="020B0604020202020204" pitchFamily="34" charset="0"/>
              <a:buChar char="•"/>
            </a:pPr>
            <a:r>
              <a:rPr lang="en-US" sz="1600" dirty="0">
                <a:solidFill>
                  <a:schemeClr val="accent6">
                    <a:lumMod val="50000"/>
                  </a:schemeClr>
                </a:solidFill>
              </a:rPr>
              <a:t>Ten labels</a:t>
            </a:r>
          </a:p>
          <a:p>
            <a:pPr marL="742950" lvl="1" indent="-285750">
              <a:buFont typeface="Arial" panose="020B0604020202020204" pitchFamily="34" charset="0"/>
              <a:buChar char="•"/>
            </a:pPr>
            <a:r>
              <a:rPr lang="en-US" sz="1600" dirty="0">
                <a:solidFill>
                  <a:schemeClr val="accent6">
                    <a:lumMod val="50000"/>
                  </a:schemeClr>
                </a:solidFill>
              </a:rPr>
              <a:t>Background</a:t>
            </a:r>
          </a:p>
          <a:p>
            <a:pPr marL="742950" lvl="1" indent="-285750">
              <a:buFont typeface="Arial" panose="020B0604020202020204" pitchFamily="34" charset="0"/>
              <a:buChar char="•"/>
            </a:pPr>
            <a:r>
              <a:rPr lang="en-US" sz="1600" dirty="0">
                <a:solidFill>
                  <a:schemeClr val="accent6">
                    <a:lumMod val="50000"/>
                  </a:schemeClr>
                </a:solidFill>
              </a:rPr>
              <a:t>Waterway</a:t>
            </a:r>
          </a:p>
          <a:p>
            <a:pPr marL="742950" lvl="1" indent="-285750">
              <a:buFont typeface="Arial" panose="020B0604020202020204" pitchFamily="34" charset="0"/>
              <a:buChar char="•"/>
            </a:pPr>
            <a:r>
              <a:rPr lang="en-US" sz="1600" dirty="0">
                <a:solidFill>
                  <a:schemeClr val="accent6">
                    <a:lumMod val="50000"/>
                  </a:schemeClr>
                </a:solidFill>
              </a:rPr>
              <a:t>Weed cluster</a:t>
            </a:r>
          </a:p>
          <a:p>
            <a:pPr marL="742950" lvl="1" indent="-285750">
              <a:buFont typeface="Arial" panose="020B0604020202020204" pitchFamily="34" charset="0"/>
              <a:buChar char="•"/>
            </a:pPr>
            <a:r>
              <a:rPr lang="en-US" sz="1600" dirty="0">
                <a:solidFill>
                  <a:schemeClr val="accent6">
                    <a:lumMod val="50000"/>
                  </a:schemeClr>
                </a:solidFill>
              </a:rPr>
              <a:t> ..</a:t>
            </a:r>
          </a:p>
          <a:p>
            <a:pPr marL="285750" indent="-285750">
              <a:buFont typeface="Arial" panose="020B0604020202020204" pitchFamily="34" charset="0"/>
              <a:buChar char="•"/>
            </a:pPr>
            <a:r>
              <a:rPr lang="en-IN" sz="1600" dirty="0">
                <a:solidFill>
                  <a:srgbClr val="212121"/>
                </a:solidFill>
              </a:rPr>
              <a:t>Aerial farmland images</a:t>
            </a:r>
          </a:p>
          <a:p>
            <a:pPr marL="285750" indent="-285750">
              <a:buFont typeface="Arial" panose="020B0604020202020204" pitchFamily="34" charset="0"/>
              <a:buChar char="•"/>
            </a:pPr>
            <a:r>
              <a:rPr lang="en-IN" sz="1600" dirty="0">
                <a:solidFill>
                  <a:srgbClr val="212121"/>
                </a:solidFill>
              </a:rPr>
              <a:t>Train: 56,944 Images</a:t>
            </a:r>
          </a:p>
          <a:p>
            <a:pPr marL="285750" indent="-285750">
              <a:buFont typeface="Arial" panose="020B0604020202020204" pitchFamily="34" charset="0"/>
              <a:buChar char="•"/>
            </a:pPr>
            <a:r>
              <a:rPr lang="en-IN" sz="1600" dirty="0">
                <a:solidFill>
                  <a:srgbClr val="212121"/>
                </a:solidFill>
              </a:rPr>
              <a:t>Test: 19,708 Images</a:t>
            </a:r>
            <a:endParaRPr lang="en-US" sz="1600" dirty="0">
              <a:solidFill>
                <a:schemeClr val="accent6">
                  <a:lumMod val="50000"/>
                </a:schemeClr>
              </a:solidFill>
            </a:endParaRPr>
          </a:p>
          <a:p>
            <a:pPr marL="285750" indent="-285750">
              <a:buFont typeface="Arial" panose="020B0604020202020204" pitchFamily="34" charset="0"/>
              <a:buChar char="•"/>
            </a:pPr>
            <a:r>
              <a:rPr lang="en-US" sz="1600" dirty="0">
                <a:solidFill>
                  <a:schemeClr val="accent6">
                    <a:lumMod val="50000"/>
                  </a:schemeClr>
                </a:solidFill>
              </a:rPr>
              <a:t>Challenge runner-up: MSCG-NET</a:t>
            </a:r>
            <a:r>
              <a:rPr lang="en-US" sz="1600" baseline="30000" dirty="0">
                <a:solidFill>
                  <a:schemeClr val="accent6">
                    <a:lumMod val="50000"/>
                  </a:schemeClr>
                </a:solidFill>
              </a:rPr>
              <a:t>3</a:t>
            </a:r>
            <a:endParaRPr lang="en-US" sz="1600" dirty="0">
              <a:solidFill>
                <a:schemeClr val="accent6">
                  <a:lumMod val="50000"/>
                </a:schemeClr>
              </a:solidFill>
            </a:endParaRPr>
          </a:p>
          <a:p>
            <a:pPr marL="285750" indent="-285750">
              <a:buFont typeface="Arial" panose="020B0604020202020204" pitchFamily="34" charset="0"/>
              <a:buChar char="•"/>
            </a:pPr>
            <a:endParaRPr lang="en-US" sz="1600" dirty="0">
              <a:solidFill>
                <a:schemeClr val="accent6">
                  <a:lumMod val="50000"/>
                </a:schemeClr>
              </a:solidFill>
            </a:endParaRPr>
          </a:p>
          <a:p>
            <a:pPr marL="285750" indent="-285750">
              <a:buFont typeface="Arial" panose="020B0604020202020204" pitchFamily="34" charset="0"/>
              <a:buChar char="•"/>
            </a:pPr>
            <a:endParaRPr lang="en-US" sz="1600" dirty="0">
              <a:solidFill>
                <a:schemeClr val="accent6">
                  <a:lumMod val="50000"/>
                </a:schemeClr>
              </a:solidFill>
            </a:endParaRPr>
          </a:p>
          <a:p>
            <a:endParaRPr lang="en-US" sz="1600" dirty="0">
              <a:solidFill>
                <a:schemeClr val="accent6">
                  <a:lumMod val="50000"/>
                </a:schemeClr>
              </a:solidFill>
            </a:endParaRPr>
          </a:p>
          <a:p>
            <a:endParaRPr lang="en-US" sz="1600" dirty="0">
              <a:solidFill>
                <a:schemeClr val="accent6">
                  <a:lumMod val="50000"/>
                </a:schemeClr>
              </a:solidFill>
            </a:endParaRPr>
          </a:p>
          <a:p>
            <a:endParaRPr lang="en-US" sz="1600" dirty="0">
              <a:solidFill>
                <a:schemeClr val="accent6">
                  <a:lumMod val="50000"/>
                </a:schemeClr>
              </a:solidFill>
            </a:endParaRPr>
          </a:p>
          <a:p>
            <a:endParaRPr lang="en-US" sz="1600" dirty="0">
              <a:solidFill>
                <a:schemeClr val="accent6">
                  <a:lumMod val="50000"/>
                </a:schemeClr>
              </a:solidFill>
            </a:endParaRPr>
          </a:p>
          <a:p>
            <a:endParaRPr lang="en-US" sz="1600" dirty="0">
              <a:solidFill>
                <a:schemeClr val="accent6">
                  <a:lumMod val="50000"/>
                </a:schemeClr>
              </a:solidFill>
            </a:endParaRPr>
          </a:p>
          <a:p>
            <a:endParaRPr lang="en-US" sz="1600" dirty="0">
              <a:solidFill>
                <a:schemeClr val="accent6">
                  <a:lumMod val="50000"/>
                </a:schemeClr>
              </a:solidFill>
            </a:endParaRPr>
          </a:p>
          <a:p>
            <a:endParaRPr lang="en-US" sz="1600" dirty="0">
              <a:solidFill>
                <a:schemeClr val="accent6">
                  <a:lumMod val="50000"/>
                </a:schemeClr>
              </a:solidFill>
            </a:endParaRPr>
          </a:p>
          <a:p>
            <a:endParaRPr lang="en-US" sz="1600" dirty="0">
              <a:solidFill>
                <a:schemeClr val="accent6">
                  <a:lumMod val="50000"/>
                </a:schemeClr>
              </a:solidFill>
            </a:endParaRPr>
          </a:p>
          <a:p>
            <a:endParaRPr lang="en-IN" sz="1600" dirty="0">
              <a:solidFill>
                <a:schemeClr val="accent6">
                  <a:lumMod val="50000"/>
                </a:schemeClr>
              </a:solidFill>
            </a:endParaRPr>
          </a:p>
        </p:txBody>
      </p:sp>
      <p:pic>
        <p:nvPicPr>
          <p:cNvPr id="8" name="Picture 7">
            <a:extLst>
              <a:ext uri="{FF2B5EF4-FFF2-40B4-BE49-F238E27FC236}">
                <a16:creationId xmlns:a16="http://schemas.microsoft.com/office/drawing/2014/main" id="{9B86F6A6-A6FC-16F0-D158-0B3667B5A5A9}"/>
              </a:ext>
            </a:extLst>
          </p:cNvPr>
          <p:cNvPicPr>
            <a:picLocks noChangeAspect="1"/>
          </p:cNvPicPr>
          <p:nvPr/>
        </p:nvPicPr>
        <p:blipFill>
          <a:blip r:embed="rId4"/>
          <a:stretch>
            <a:fillRect/>
          </a:stretch>
        </p:blipFill>
        <p:spPr>
          <a:xfrm>
            <a:off x="7446225" y="2272405"/>
            <a:ext cx="1727305" cy="1773367"/>
          </a:xfrm>
          <a:prstGeom prst="rect">
            <a:avLst/>
          </a:prstGeom>
        </p:spPr>
      </p:pic>
      <p:pic>
        <p:nvPicPr>
          <p:cNvPr id="10" name="Picture 9">
            <a:extLst>
              <a:ext uri="{FF2B5EF4-FFF2-40B4-BE49-F238E27FC236}">
                <a16:creationId xmlns:a16="http://schemas.microsoft.com/office/drawing/2014/main" id="{E40F5BCB-85B6-7D43-23A9-B4E8B6596BC6}"/>
              </a:ext>
            </a:extLst>
          </p:cNvPr>
          <p:cNvPicPr>
            <a:picLocks noChangeAspect="1"/>
          </p:cNvPicPr>
          <p:nvPr/>
        </p:nvPicPr>
        <p:blipFill>
          <a:blip r:embed="rId5"/>
          <a:stretch>
            <a:fillRect/>
          </a:stretch>
        </p:blipFill>
        <p:spPr>
          <a:xfrm>
            <a:off x="9068518" y="2264524"/>
            <a:ext cx="1622293" cy="1773368"/>
          </a:xfrm>
          <a:prstGeom prst="rect">
            <a:avLst/>
          </a:prstGeom>
        </p:spPr>
      </p:pic>
      <p:pic>
        <p:nvPicPr>
          <p:cNvPr id="12" name="Picture 11">
            <a:extLst>
              <a:ext uri="{FF2B5EF4-FFF2-40B4-BE49-F238E27FC236}">
                <a16:creationId xmlns:a16="http://schemas.microsoft.com/office/drawing/2014/main" id="{80E59F9E-78C6-F635-8825-1D7D27548481}"/>
              </a:ext>
            </a:extLst>
          </p:cNvPr>
          <p:cNvPicPr>
            <a:picLocks noChangeAspect="1"/>
          </p:cNvPicPr>
          <p:nvPr/>
        </p:nvPicPr>
        <p:blipFill>
          <a:blip r:embed="rId6"/>
          <a:stretch>
            <a:fillRect/>
          </a:stretch>
        </p:blipFill>
        <p:spPr>
          <a:xfrm>
            <a:off x="7446225" y="3929605"/>
            <a:ext cx="3244586" cy="2695165"/>
          </a:xfrm>
          <a:prstGeom prst="rect">
            <a:avLst/>
          </a:prstGeom>
        </p:spPr>
      </p:pic>
      <p:sp>
        <p:nvSpPr>
          <p:cNvPr id="13" name="Footer Placeholder 12">
            <a:extLst>
              <a:ext uri="{FF2B5EF4-FFF2-40B4-BE49-F238E27FC236}">
                <a16:creationId xmlns:a16="http://schemas.microsoft.com/office/drawing/2014/main" id="{8D92801A-5B4F-5715-4992-CBD59A1AE087}"/>
              </a:ext>
            </a:extLst>
          </p:cNvPr>
          <p:cNvSpPr>
            <a:spLocks noGrp="1"/>
          </p:cNvSpPr>
          <p:nvPr>
            <p:ph type="ftr" sz="quarter" idx="11"/>
          </p:nvPr>
        </p:nvSpPr>
        <p:spPr>
          <a:xfrm>
            <a:off x="0" y="6396170"/>
            <a:ext cx="7361500" cy="457200"/>
          </a:xfrm>
        </p:spPr>
        <p:txBody>
          <a:bodyPr/>
          <a:lstStyle/>
          <a:p>
            <a:pPr algn="ctr"/>
            <a:r>
              <a:rPr lang="en-IN" sz="800" b="0" i="0" baseline="30000" dirty="0">
                <a:solidFill>
                  <a:srgbClr val="212529"/>
                </a:solidFill>
                <a:effectLst/>
                <a:latin typeface="Poppins-Regular"/>
              </a:rPr>
              <a:t>3</a:t>
            </a:r>
            <a:r>
              <a:rPr lang="en-IN" sz="800" b="0" i="0" dirty="0">
                <a:solidFill>
                  <a:srgbClr val="212529"/>
                </a:solidFill>
                <a:effectLst/>
                <a:latin typeface="Poppins-Regular"/>
              </a:rPr>
              <a:t>Qinghui Liu, Michael </a:t>
            </a:r>
            <a:r>
              <a:rPr lang="en-IN" sz="800" b="0" i="0" dirty="0" err="1">
                <a:solidFill>
                  <a:srgbClr val="212529"/>
                </a:solidFill>
                <a:effectLst/>
                <a:latin typeface="Poppins-Regular"/>
              </a:rPr>
              <a:t>Kampffmeyer</a:t>
            </a:r>
            <a:r>
              <a:rPr lang="en-IN" sz="800" b="0" i="0" dirty="0">
                <a:solidFill>
                  <a:srgbClr val="212529"/>
                </a:solidFill>
                <a:effectLst/>
                <a:latin typeface="Poppins-Regular"/>
              </a:rPr>
              <a:t>, Robert Jenssen, &amp; </a:t>
            </a:r>
            <a:r>
              <a:rPr lang="en-IN" sz="800" b="0" i="0" dirty="0" err="1">
                <a:solidFill>
                  <a:srgbClr val="212529"/>
                </a:solidFill>
                <a:effectLst/>
                <a:latin typeface="Poppins-Regular"/>
              </a:rPr>
              <a:t>Arnt-Børre</a:t>
            </a:r>
            <a:r>
              <a:rPr lang="en-IN" sz="800" b="0" i="0" dirty="0">
                <a:solidFill>
                  <a:srgbClr val="212529"/>
                </a:solidFill>
                <a:effectLst/>
                <a:latin typeface="Poppins-Regular"/>
              </a:rPr>
              <a:t> </a:t>
            </a:r>
            <a:r>
              <a:rPr lang="en-IN" sz="800" b="0" i="0" dirty="0" err="1">
                <a:solidFill>
                  <a:srgbClr val="212529"/>
                </a:solidFill>
                <a:effectLst/>
                <a:latin typeface="Poppins-Regular"/>
              </a:rPr>
              <a:t>Salberg</a:t>
            </a:r>
            <a:r>
              <a:rPr lang="en-IN" sz="800" b="0" i="0" dirty="0">
                <a:solidFill>
                  <a:srgbClr val="212529"/>
                </a:solidFill>
                <a:effectLst/>
                <a:latin typeface="Poppins-Regular"/>
              </a:rPr>
              <a:t>. (2020). Multi-view Self-Constructing Graph Convolutional Networks with Adaptive Class Weighting Loss for Semantic Segmentation.</a:t>
            </a:r>
            <a:endParaRPr lang="en-US" sz="800" dirty="0"/>
          </a:p>
        </p:txBody>
      </p:sp>
      <p:sp>
        <p:nvSpPr>
          <p:cNvPr id="14" name="TextBox 13">
            <a:extLst>
              <a:ext uri="{FF2B5EF4-FFF2-40B4-BE49-F238E27FC236}">
                <a16:creationId xmlns:a16="http://schemas.microsoft.com/office/drawing/2014/main" id="{B273DC5D-5DED-1E2F-253F-6ECA363E7C39}"/>
              </a:ext>
            </a:extLst>
          </p:cNvPr>
          <p:cNvSpPr txBox="1"/>
          <p:nvPr/>
        </p:nvSpPr>
        <p:spPr>
          <a:xfrm>
            <a:off x="7446224" y="6611961"/>
            <a:ext cx="3244585" cy="215444"/>
          </a:xfrm>
          <a:prstGeom prst="rect">
            <a:avLst/>
          </a:prstGeom>
          <a:noFill/>
        </p:spPr>
        <p:txBody>
          <a:bodyPr wrap="square" rtlCol="0">
            <a:spAutoFit/>
          </a:bodyPr>
          <a:lstStyle/>
          <a:p>
            <a:r>
              <a:rPr lang="en-US" sz="800" dirty="0"/>
              <a:t>Source: </a:t>
            </a:r>
            <a:r>
              <a:rPr lang="en-US" sz="800" dirty="0" err="1"/>
              <a:t>Agrivision</a:t>
            </a:r>
            <a:r>
              <a:rPr lang="en-US" sz="800" dirty="0"/>
              <a:t>-dataset</a:t>
            </a:r>
            <a:endParaRPr lang="en-IN" sz="800" dirty="0"/>
          </a:p>
        </p:txBody>
      </p:sp>
    </p:spTree>
    <p:extLst>
      <p:ext uri="{BB962C8B-B14F-4D97-AF65-F5344CB8AC3E}">
        <p14:creationId xmlns:p14="http://schemas.microsoft.com/office/powerpoint/2010/main" val="71153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AE76-D2F4-8E83-A892-708E48E7AB76}"/>
              </a:ext>
            </a:extLst>
          </p:cNvPr>
          <p:cNvSpPr>
            <a:spLocks noGrp="1"/>
          </p:cNvSpPr>
          <p:nvPr>
            <p:ph type="title"/>
          </p:nvPr>
        </p:nvSpPr>
        <p:spPr>
          <a:xfrm>
            <a:off x="1920240" y="894220"/>
            <a:ext cx="9874363" cy="1345269"/>
          </a:xfrm>
        </p:spPr>
        <p:txBody>
          <a:bodyPr>
            <a:normAutofit fontScale="90000"/>
          </a:bodyPr>
          <a:lstStyle/>
          <a:p>
            <a:r>
              <a:rPr lang="en-US" dirty="0"/>
              <a:t>Multi-view Self-Constructing Graph (SCG) Convolutional Networks</a:t>
            </a:r>
            <a:r>
              <a:rPr lang="en-US" baseline="30000" dirty="0"/>
              <a:t>3</a:t>
            </a:r>
            <a:r>
              <a:rPr lang="en-US" dirty="0"/>
              <a:t> is the runner-up in the latest challenge for the dataset</a:t>
            </a:r>
            <a:endParaRPr lang="en-IN" dirty="0"/>
          </a:p>
        </p:txBody>
      </p:sp>
      <p:sp>
        <p:nvSpPr>
          <p:cNvPr id="4" name="Footer Placeholder 3">
            <a:extLst>
              <a:ext uri="{FF2B5EF4-FFF2-40B4-BE49-F238E27FC236}">
                <a16:creationId xmlns:a16="http://schemas.microsoft.com/office/drawing/2014/main" id="{C82F7F10-DD7A-44B2-8CF1-56B790A12CE2}"/>
              </a:ext>
            </a:extLst>
          </p:cNvPr>
          <p:cNvSpPr>
            <a:spLocks noGrp="1"/>
          </p:cNvSpPr>
          <p:nvPr>
            <p:ph type="ftr" sz="quarter" idx="11"/>
          </p:nvPr>
        </p:nvSpPr>
        <p:spPr>
          <a:xfrm>
            <a:off x="0" y="6170490"/>
            <a:ext cx="12192000" cy="457200"/>
          </a:xfrm>
        </p:spPr>
        <p:txBody>
          <a:bodyPr/>
          <a:lstStyle/>
          <a:p>
            <a:pPr algn="ctr"/>
            <a:r>
              <a:rPr lang="en-IN" sz="800" b="0" i="0" baseline="30000" dirty="0">
                <a:solidFill>
                  <a:srgbClr val="212529"/>
                </a:solidFill>
                <a:effectLst/>
                <a:latin typeface="Poppins-Regular"/>
              </a:rPr>
              <a:t>3</a:t>
            </a:r>
            <a:r>
              <a:rPr lang="en-IN" sz="800" b="0" i="0" dirty="0">
                <a:solidFill>
                  <a:srgbClr val="212529"/>
                </a:solidFill>
                <a:effectLst/>
                <a:latin typeface="Poppins-Regular"/>
              </a:rPr>
              <a:t>Qinghui Liu, Michael </a:t>
            </a:r>
            <a:r>
              <a:rPr lang="en-IN" sz="800" b="0" i="0" dirty="0" err="1">
                <a:solidFill>
                  <a:srgbClr val="212529"/>
                </a:solidFill>
                <a:effectLst/>
                <a:latin typeface="Poppins-Regular"/>
              </a:rPr>
              <a:t>Kampffmeyer</a:t>
            </a:r>
            <a:r>
              <a:rPr lang="en-IN" sz="800" b="0" i="0" dirty="0">
                <a:solidFill>
                  <a:srgbClr val="212529"/>
                </a:solidFill>
                <a:effectLst/>
                <a:latin typeface="Poppins-Regular"/>
              </a:rPr>
              <a:t>, Robert Jenssen, &amp; </a:t>
            </a:r>
            <a:r>
              <a:rPr lang="en-IN" sz="800" b="0" i="0" dirty="0" err="1">
                <a:solidFill>
                  <a:srgbClr val="212529"/>
                </a:solidFill>
                <a:effectLst/>
                <a:latin typeface="Poppins-Regular"/>
              </a:rPr>
              <a:t>Arnt-Børre</a:t>
            </a:r>
            <a:r>
              <a:rPr lang="en-IN" sz="800" b="0" i="0" dirty="0">
                <a:solidFill>
                  <a:srgbClr val="212529"/>
                </a:solidFill>
                <a:effectLst/>
                <a:latin typeface="Poppins-Regular"/>
              </a:rPr>
              <a:t> </a:t>
            </a:r>
            <a:r>
              <a:rPr lang="en-IN" sz="800" b="0" i="0" dirty="0" err="1">
                <a:solidFill>
                  <a:srgbClr val="212529"/>
                </a:solidFill>
                <a:effectLst/>
                <a:latin typeface="Poppins-Regular"/>
              </a:rPr>
              <a:t>Salberg</a:t>
            </a:r>
            <a:r>
              <a:rPr lang="en-IN" sz="800" b="0" i="0" dirty="0">
                <a:solidFill>
                  <a:srgbClr val="212529"/>
                </a:solidFill>
                <a:effectLst/>
                <a:latin typeface="Poppins-Regular"/>
              </a:rPr>
              <a:t> (2020). Self-Constructing Graph Convolutional Networks for Semantic </a:t>
            </a:r>
            <a:r>
              <a:rPr lang="en-IN" sz="800" b="0" i="0" dirty="0" err="1">
                <a:solidFill>
                  <a:srgbClr val="212529"/>
                </a:solidFill>
                <a:effectLst/>
                <a:latin typeface="Poppins-Regular"/>
              </a:rPr>
              <a:t>Labeling</a:t>
            </a:r>
            <a:r>
              <a:rPr lang="en-IN" sz="800" b="0" i="0" dirty="0">
                <a:solidFill>
                  <a:srgbClr val="212529"/>
                </a:solidFill>
                <a:effectLst/>
                <a:latin typeface="Poppins-Regular"/>
              </a:rPr>
              <a:t>. In </a:t>
            </a:r>
            <a:r>
              <a:rPr lang="en-IN" sz="800" b="0" i="1" dirty="0">
                <a:solidFill>
                  <a:srgbClr val="212529"/>
                </a:solidFill>
                <a:effectLst/>
                <a:latin typeface="Poppins-Regular"/>
              </a:rPr>
              <a:t>Proceedings of IGARSS 2020 - 2020 IEEE International Geoscience and Remote Sensing Symposium</a:t>
            </a:r>
            <a:r>
              <a:rPr lang="en-IN" sz="800" b="0" i="0" dirty="0">
                <a:solidFill>
                  <a:srgbClr val="212529"/>
                </a:solidFill>
                <a:effectLst/>
                <a:latin typeface="Poppins-Regular"/>
              </a:rPr>
              <a:t>.</a:t>
            </a:r>
            <a:endParaRPr lang="en-US" sz="800" dirty="0"/>
          </a:p>
        </p:txBody>
      </p:sp>
      <p:pic>
        <p:nvPicPr>
          <p:cNvPr id="6" name="Picture 5">
            <a:extLst>
              <a:ext uri="{FF2B5EF4-FFF2-40B4-BE49-F238E27FC236}">
                <a16:creationId xmlns:a16="http://schemas.microsoft.com/office/drawing/2014/main" id="{F6DB663E-6783-36BA-F812-BC3253DF40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76127" y="2376340"/>
            <a:ext cx="6239746" cy="2105319"/>
          </a:xfrm>
          <a:prstGeom prst="rect">
            <a:avLst/>
          </a:prstGeom>
        </p:spPr>
      </p:pic>
      <p:sp>
        <p:nvSpPr>
          <p:cNvPr id="8" name="TextBox 7">
            <a:extLst>
              <a:ext uri="{FF2B5EF4-FFF2-40B4-BE49-F238E27FC236}">
                <a16:creationId xmlns:a16="http://schemas.microsoft.com/office/drawing/2014/main" id="{7E77FEC5-D6AD-F22E-338E-969D9D72E2A1}"/>
              </a:ext>
            </a:extLst>
          </p:cNvPr>
          <p:cNvSpPr txBox="1"/>
          <p:nvPr/>
        </p:nvSpPr>
        <p:spPr>
          <a:xfrm>
            <a:off x="0" y="4814510"/>
            <a:ext cx="12192000" cy="954107"/>
          </a:xfrm>
          <a:prstGeom prst="rect">
            <a:avLst/>
          </a:prstGeom>
          <a:noFill/>
        </p:spPr>
        <p:txBody>
          <a:bodyPr wrap="square">
            <a:spAutoFit/>
          </a:bodyPr>
          <a:lstStyle/>
          <a:p>
            <a:r>
              <a:rPr lang="en-US" sz="1400" dirty="0"/>
              <a:t>1. SCG learns to transform a 2D feature map into a latent graph structure and assign pixels (X ′) to the vertices of the graph (Aˆ). </a:t>
            </a:r>
          </a:p>
          <a:p>
            <a:r>
              <a:rPr lang="en-US" sz="1400" dirty="0"/>
              <a:t>2. GCN is then exploited to update the node features along the edges of graph. </a:t>
            </a:r>
          </a:p>
          <a:p>
            <a:r>
              <a:rPr lang="en-US" sz="1400" dirty="0"/>
              <a:t>3. The combined module of SCG and GCN (SCG-GCN) can takes augmented multi-view input features </a:t>
            </a:r>
          </a:p>
          <a:p>
            <a:r>
              <a:rPr lang="en-US" sz="1400" dirty="0"/>
              <a:t>4. The updated multi-view representations are fused and projected back onto 2D maps.</a:t>
            </a:r>
            <a:endParaRPr lang="en-IN" sz="1400" dirty="0"/>
          </a:p>
        </p:txBody>
      </p:sp>
    </p:spTree>
    <p:extLst>
      <p:ext uri="{BB962C8B-B14F-4D97-AF65-F5344CB8AC3E}">
        <p14:creationId xmlns:p14="http://schemas.microsoft.com/office/powerpoint/2010/main" val="413701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9C6A4-472F-E678-973F-351DB000E144}"/>
              </a:ext>
            </a:extLst>
          </p:cNvPr>
          <p:cNvSpPr>
            <a:spLocks noGrp="1"/>
          </p:cNvSpPr>
          <p:nvPr>
            <p:ph type="title"/>
          </p:nvPr>
        </p:nvSpPr>
        <p:spPr>
          <a:xfrm>
            <a:off x="1920240" y="780244"/>
            <a:ext cx="8770571" cy="1345269"/>
          </a:xfrm>
        </p:spPr>
        <p:txBody>
          <a:bodyPr>
            <a:normAutofit fontScale="90000"/>
          </a:bodyPr>
          <a:lstStyle/>
          <a:p>
            <a:r>
              <a:rPr lang="en-US" dirty="0"/>
              <a:t>SAM performs at-par with MSCG-Net thus giving a quantitative assurance</a:t>
            </a:r>
            <a:endParaRPr lang="en-IN" dirty="0"/>
          </a:p>
        </p:txBody>
      </p:sp>
      <p:graphicFrame>
        <p:nvGraphicFramePr>
          <p:cNvPr id="4" name="Content Placeholder 3">
            <a:extLst>
              <a:ext uri="{FF2B5EF4-FFF2-40B4-BE49-F238E27FC236}">
                <a16:creationId xmlns:a16="http://schemas.microsoft.com/office/drawing/2014/main" id="{5414416A-9729-967D-25F6-5A9D8FC36D96}"/>
              </a:ext>
            </a:extLst>
          </p:cNvPr>
          <p:cNvGraphicFramePr>
            <a:graphicFrameLocks noGrp="1"/>
          </p:cNvGraphicFramePr>
          <p:nvPr>
            <p:ph idx="1"/>
            <p:extLst>
              <p:ext uri="{D42A27DB-BD31-4B8C-83A1-F6EECF244321}">
                <p14:modId xmlns:p14="http://schemas.microsoft.com/office/powerpoint/2010/main" val="4249984477"/>
              </p:ext>
            </p:extLst>
          </p:nvPr>
        </p:nvGraphicFramePr>
        <p:xfrm>
          <a:off x="1920849" y="2319073"/>
          <a:ext cx="8769351" cy="1463040"/>
        </p:xfrm>
        <a:graphic>
          <a:graphicData uri="http://schemas.openxmlformats.org/drawingml/2006/table">
            <a:tbl>
              <a:tblPr firstRow="1">
                <a:tableStyleId>{72833802-FEF1-4C79-8D5D-14CF1EAF98D9}</a:tableStyleId>
              </a:tblPr>
              <a:tblGrid>
                <a:gridCol w="2923117">
                  <a:extLst>
                    <a:ext uri="{9D8B030D-6E8A-4147-A177-3AD203B41FA5}">
                      <a16:colId xmlns:a16="http://schemas.microsoft.com/office/drawing/2014/main" val="2426269701"/>
                    </a:ext>
                  </a:extLst>
                </a:gridCol>
                <a:gridCol w="2923117">
                  <a:extLst>
                    <a:ext uri="{9D8B030D-6E8A-4147-A177-3AD203B41FA5}">
                      <a16:colId xmlns:a16="http://schemas.microsoft.com/office/drawing/2014/main" val="3861963166"/>
                    </a:ext>
                  </a:extLst>
                </a:gridCol>
                <a:gridCol w="2923117">
                  <a:extLst>
                    <a:ext uri="{9D8B030D-6E8A-4147-A177-3AD203B41FA5}">
                      <a16:colId xmlns:a16="http://schemas.microsoft.com/office/drawing/2014/main" val="2953263890"/>
                    </a:ext>
                  </a:extLst>
                </a:gridCol>
              </a:tblGrid>
              <a:tr h="365760">
                <a:tc>
                  <a:txBody>
                    <a:bodyPr/>
                    <a:lstStyle/>
                    <a:p>
                      <a:r>
                        <a:rPr lang="en-US" sz="1800" dirty="0"/>
                        <a:t>M-IOU scores</a:t>
                      </a:r>
                      <a:endParaRPr lang="en-IN"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MSCG-Net-101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SAM-default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4330747"/>
                  </a:ext>
                </a:extLst>
              </a:tr>
              <a:tr h="365760">
                <a:tc>
                  <a:txBody>
                    <a:bodyPr/>
                    <a:lstStyle/>
                    <a:p>
                      <a:r>
                        <a:rPr lang="en-IN" sz="1800"/>
                        <a:t>test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0.33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0.72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8871455"/>
                  </a:ext>
                </a:extLst>
              </a:tr>
              <a:tr h="365760">
                <a:tc>
                  <a:txBody>
                    <a:bodyPr/>
                    <a:lstStyle/>
                    <a:p>
                      <a:r>
                        <a:rPr lang="en-IN" sz="1800"/>
                        <a:t>test-upsampled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0.72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9383147"/>
                  </a:ext>
                </a:extLst>
              </a:tr>
              <a:tr h="365760">
                <a:tc>
                  <a:txBody>
                    <a:bodyPr/>
                    <a:lstStyle/>
                    <a:p>
                      <a:r>
                        <a:rPr lang="en-IN" sz="1800"/>
                        <a:t>test-downsampled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2395052"/>
                  </a:ext>
                </a:extLst>
              </a:tr>
            </a:tbl>
          </a:graphicData>
        </a:graphic>
      </p:graphicFrame>
      <p:sp>
        <p:nvSpPr>
          <p:cNvPr id="5" name="Rectangle 4">
            <a:extLst>
              <a:ext uri="{FF2B5EF4-FFF2-40B4-BE49-F238E27FC236}">
                <a16:creationId xmlns:a16="http://schemas.microsoft.com/office/drawing/2014/main" id="{74260BA9-2600-7C44-9407-CB5A2B2E16B0}"/>
              </a:ext>
            </a:extLst>
          </p:cNvPr>
          <p:cNvSpPr/>
          <p:nvPr/>
        </p:nvSpPr>
        <p:spPr>
          <a:xfrm>
            <a:off x="1920240" y="4165851"/>
            <a:ext cx="8923351" cy="1239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dirty="0"/>
          </a:p>
          <a:p>
            <a:pPr>
              <a:buFont typeface="+mj-lt"/>
              <a:buAutoNum type="arabicPeriod"/>
            </a:pPr>
            <a:r>
              <a:rPr lang="en-US" sz="1400" dirty="0">
                <a:solidFill>
                  <a:schemeClr val="accent6">
                    <a:lumMod val="50000"/>
                  </a:schemeClr>
                </a:solidFill>
              </a:rPr>
              <a:t> The final model of MSCG-NET comprises of an ensemble of </a:t>
            </a:r>
            <a:r>
              <a:rPr lang="en-IN" sz="1400" dirty="0">
                <a:solidFill>
                  <a:schemeClr val="accent6">
                    <a:lumMod val="50000"/>
                  </a:schemeClr>
                </a:solidFill>
              </a:rPr>
              <a:t>MSCG-Net-101 and MSCG-Net-50</a:t>
            </a:r>
          </a:p>
          <a:p>
            <a:pPr>
              <a:buFont typeface="+mj-lt"/>
              <a:buAutoNum type="arabicPeriod"/>
            </a:pPr>
            <a:r>
              <a:rPr lang="en-IN" sz="1400" dirty="0">
                <a:solidFill>
                  <a:schemeClr val="accent6">
                    <a:lumMod val="50000"/>
                  </a:schemeClr>
                </a:solidFill>
              </a:rPr>
              <a:t>Therefore, the results can be underwhelming</a:t>
            </a:r>
          </a:p>
          <a:p>
            <a:pPr>
              <a:buFont typeface="+mj-lt"/>
              <a:buAutoNum type="arabicPeriod"/>
            </a:pPr>
            <a:r>
              <a:rPr lang="en-IN" sz="1400" dirty="0">
                <a:solidFill>
                  <a:schemeClr val="accent6">
                    <a:lumMod val="50000"/>
                  </a:schemeClr>
                </a:solidFill>
              </a:rPr>
              <a:t> To save computational resources, the model was trained on only for MSCG-Net-101 on a </a:t>
            </a:r>
            <a:r>
              <a:rPr lang="en-IN" sz="1400" dirty="0" err="1">
                <a:solidFill>
                  <a:schemeClr val="accent6">
                    <a:lumMod val="50000"/>
                  </a:schemeClr>
                </a:solidFill>
              </a:rPr>
              <a:t>dgx</a:t>
            </a:r>
            <a:r>
              <a:rPr lang="en-IN" sz="1400" dirty="0">
                <a:solidFill>
                  <a:schemeClr val="accent6">
                    <a:lumMod val="50000"/>
                  </a:schemeClr>
                </a:solidFill>
              </a:rPr>
              <a:t> </a:t>
            </a:r>
            <a:endParaRPr lang="en-US" sz="1400" dirty="0">
              <a:solidFill>
                <a:schemeClr val="accent6">
                  <a:lumMod val="50000"/>
                </a:schemeClr>
              </a:solidFill>
            </a:endParaRPr>
          </a:p>
          <a:p>
            <a:pPr>
              <a:buFont typeface="+mj-lt"/>
              <a:buAutoNum type="arabicPeriod"/>
            </a:pPr>
            <a:endParaRPr lang="en-US" sz="1400" dirty="0"/>
          </a:p>
          <a:p>
            <a:pPr algn="ctr"/>
            <a:endParaRPr lang="en-IN" dirty="0"/>
          </a:p>
        </p:txBody>
      </p:sp>
      <p:pic>
        <p:nvPicPr>
          <p:cNvPr id="4098" name="Picture 2" descr="MIoU Calculation. Computation of MIoU for Multiple-Class… | by CYBORG NITR  | Medium">
            <a:extLst>
              <a:ext uri="{FF2B5EF4-FFF2-40B4-BE49-F238E27FC236}">
                <a16:creationId xmlns:a16="http://schemas.microsoft.com/office/drawing/2014/main" id="{A0A06622-A94F-EA86-067B-FEA30C0180C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7318" y="5138296"/>
            <a:ext cx="2407931" cy="111366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A73A1D3A-6F49-5172-8119-79C9F8466676}"/>
              </a:ext>
            </a:extLst>
          </p:cNvPr>
          <p:cNvSpPr>
            <a:spLocks noGrp="1"/>
          </p:cNvSpPr>
          <p:nvPr>
            <p:ph type="ftr" sz="quarter" idx="11"/>
          </p:nvPr>
        </p:nvSpPr>
        <p:spPr>
          <a:xfrm>
            <a:off x="-914400" y="6460223"/>
            <a:ext cx="7905509" cy="457200"/>
          </a:xfrm>
        </p:spPr>
        <p:txBody>
          <a:bodyPr/>
          <a:lstStyle/>
          <a:p>
            <a:pPr algn="ctr"/>
            <a:r>
              <a:rPr lang="en-US" sz="800" dirty="0"/>
              <a:t>Image source: https://medium.com/@cyborg.team.nitr/miou-calculation-4875f918f4cb</a:t>
            </a:r>
          </a:p>
        </p:txBody>
      </p:sp>
      <p:pic>
        <p:nvPicPr>
          <p:cNvPr id="9" name="Picture 8">
            <a:extLst>
              <a:ext uri="{FF2B5EF4-FFF2-40B4-BE49-F238E27FC236}">
                <a16:creationId xmlns:a16="http://schemas.microsoft.com/office/drawing/2014/main" id="{E82DC615-C612-9488-10B7-CBC70171CFF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381915" y="5138296"/>
            <a:ext cx="4313502" cy="1113668"/>
          </a:xfrm>
          <a:prstGeom prst="rect">
            <a:avLst/>
          </a:prstGeom>
        </p:spPr>
      </p:pic>
    </p:spTree>
    <p:extLst>
      <p:ext uri="{BB962C8B-B14F-4D97-AF65-F5344CB8AC3E}">
        <p14:creationId xmlns:p14="http://schemas.microsoft.com/office/powerpoint/2010/main" val="2683634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b">
            <a:normAutofit/>
          </a:bodyPr>
          <a:lstStyle/>
          <a:p>
            <a:r>
              <a:rPr lang="en-US" dirty="0"/>
              <a:t>NDVI with SAM</a:t>
            </a:r>
          </a:p>
        </p:txBody>
      </p:sp>
      <p:pic>
        <p:nvPicPr>
          <p:cNvPr id="12" name="Picture Placeholder 11" descr="Aerial view of fields">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t="5" b="5"/>
          <a:stretch/>
        </p:blipFill>
        <p:spPr/>
      </p:pic>
    </p:spTree>
    <p:extLst>
      <p:ext uri="{BB962C8B-B14F-4D97-AF65-F5344CB8AC3E}">
        <p14:creationId xmlns:p14="http://schemas.microsoft.com/office/powerpoint/2010/main" val="1133887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85C5-6C9B-0CDA-4BA8-8EDB4B30FE36}"/>
              </a:ext>
            </a:extLst>
          </p:cNvPr>
          <p:cNvSpPr>
            <a:spLocks noGrp="1"/>
          </p:cNvSpPr>
          <p:nvPr>
            <p:ph type="title"/>
          </p:nvPr>
        </p:nvSpPr>
        <p:spPr>
          <a:xfrm>
            <a:off x="1920240" y="824185"/>
            <a:ext cx="8770571" cy="1345269"/>
          </a:xfrm>
        </p:spPr>
        <p:txBody>
          <a:bodyPr>
            <a:normAutofit fontScale="90000"/>
          </a:bodyPr>
          <a:lstStyle/>
          <a:p>
            <a:r>
              <a:rPr lang="en-US" dirty="0">
                <a:hlinkClick r:id="rId2"/>
              </a:rPr>
              <a:t>NDVI + SAM</a:t>
            </a:r>
            <a:r>
              <a:rPr lang="en-US" dirty="0"/>
              <a:t> give good results and matches the output of pix4d mapper</a:t>
            </a:r>
            <a:endParaRPr lang="en-IN" dirty="0"/>
          </a:p>
        </p:txBody>
      </p:sp>
      <p:pic>
        <p:nvPicPr>
          <p:cNvPr id="6" name="Picture 5">
            <a:extLst>
              <a:ext uri="{FF2B5EF4-FFF2-40B4-BE49-F238E27FC236}">
                <a16:creationId xmlns:a16="http://schemas.microsoft.com/office/drawing/2014/main" id="{0C2F7437-D72D-ACB2-6A82-44CCA8F1D8C0}"/>
              </a:ext>
            </a:extLst>
          </p:cNvPr>
          <p:cNvPicPr>
            <a:picLocks noChangeAspect="1"/>
          </p:cNvPicPr>
          <p:nvPr/>
        </p:nvPicPr>
        <p:blipFill>
          <a:blip r:embed="rId3"/>
          <a:stretch>
            <a:fillRect/>
          </a:stretch>
        </p:blipFill>
        <p:spPr>
          <a:xfrm>
            <a:off x="1920240" y="2500129"/>
            <a:ext cx="4059916" cy="3333509"/>
          </a:xfrm>
          <a:prstGeom prst="rect">
            <a:avLst/>
          </a:prstGeom>
        </p:spPr>
      </p:pic>
      <p:pic>
        <p:nvPicPr>
          <p:cNvPr id="9" name="Picture 8">
            <a:extLst>
              <a:ext uri="{FF2B5EF4-FFF2-40B4-BE49-F238E27FC236}">
                <a16:creationId xmlns:a16="http://schemas.microsoft.com/office/drawing/2014/main" id="{7C5AD773-69EC-E29B-E74A-FE09F5E3D5F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82445" y="2083440"/>
            <a:ext cx="6126963" cy="3187964"/>
          </a:xfrm>
          <a:prstGeom prst="rect">
            <a:avLst/>
          </a:prstGeom>
        </p:spPr>
      </p:pic>
      <p:sp>
        <p:nvSpPr>
          <p:cNvPr id="10" name="Rectangle 9">
            <a:extLst>
              <a:ext uri="{FF2B5EF4-FFF2-40B4-BE49-F238E27FC236}">
                <a16:creationId xmlns:a16="http://schemas.microsoft.com/office/drawing/2014/main" id="{5E2CC5AC-CEDE-3E88-0F79-0A1E66FB5C12}"/>
              </a:ext>
            </a:extLst>
          </p:cNvPr>
          <p:cNvSpPr/>
          <p:nvPr/>
        </p:nvSpPr>
        <p:spPr>
          <a:xfrm>
            <a:off x="6096000" y="4681895"/>
            <a:ext cx="5652205" cy="1239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dirty="0"/>
          </a:p>
          <a:p>
            <a:r>
              <a:rPr lang="en-US" sz="1400" dirty="0">
                <a:solidFill>
                  <a:schemeClr val="accent6">
                    <a:lumMod val="50000"/>
                  </a:schemeClr>
                </a:solidFill>
              </a:rPr>
              <a:t>S: Segmentation with SAM</a:t>
            </a:r>
          </a:p>
          <a:p>
            <a:r>
              <a:rPr lang="en-US" sz="1400" dirty="0">
                <a:solidFill>
                  <a:schemeClr val="accent6">
                    <a:lumMod val="50000"/>
                  </a:schemeClr>
                </a:solidFill>
              </a:rPr>
              <a:t>T: Segmentation with thresholding (image-specific threshold)</a:t>
            </a:r>
          </a:p>
          <a:p>
            <a:pPr algn="ctr"/>
            <a:endParaRPr lang="en-IN" dirty="0"/>
          </a:p>
        </p:txBody>
      </p:sp>
    </p:spTree>
    <p:extLst>
      <p:ext uri="{BB962C8B-B14F-4D97-AF65-F5344CB8AC3E}">
        <p14:creationId xmlns:p14="http://schemas.microsoft.com/office/powerpoint/2010/main" val="2868551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0BF56-1FE7-4A98-94DB-AAF6ADF4A5FB}"/>
              </a:ext>
            </a:extLst>
          </p:cNvPr>
          <p:cNvSpPr>
            <a:spLocks noGrp="1"/>
          </p:cNvSpPr>
          <p:nvPr>
            <p:ph type="title"/>
          </p:nvPr>
        </p:nvSpPr>
        <p:spPr>
          <a:xfrm>
            <a:off x="1920239" y="812609"/>
            <a:ext cx="8770571" cy="1345269"/>
          </a:xfrm>
        </p:spPr>
        <p:txBody>
          <a:bodyPr/>
          <a:lstStyle/>
          <a:p>
            <a:r>
              <a:rPr lang="en-US" dirty="0"/>
              <a:t>Other work done</a:t>
            </a:r>
            <a:endParaRPr lang="en-IN" dirty="0"/>
          </a:p>
        </p:txBody>
      </p:sp>
      <p:sp>
        <p:nvSpPr>
          <p:cNvPr id="3" name="Content Placeholder 2">
            <a:extLst>
              <a:ext uri="{FF2B5EF4-FFF2-40B4-BE49-F238E27FC236}">
                <a16:creationId xmlns:a16="http://schemas.microsoft.com/office/drawing/2014/main" id="{E694134E-C8C9-AD00-7B53-A67EF58B3A13}"/>
              </a:ext>
            </a:extLst>
          </p:cNvPr>
          <p:cNvSpPr>
            <a:spLocks noGrp="1"/>
          </p:cNvSpPr>
          <p:nvPr>
            <p:ph idx="1"/>
          </p:nvPr>
        </p:nvSpPr>
        <p:spPr/>
        <p:txBody>
          <a:bodyPr/>
          <a:lstStyle/>
          <a:p>
            <a:pPr marL="285750" indent="-285750">
              <a:buFont typeface="Arial" panose="020B0604020202020204" pitchFamily="34" charset="0"/>
              <a:buChar char="•"/>
            </a:pPr>
            <a:r>
              <a:rPr lang="en-US" dirty="0"/>
              <a:t>Literature review on Canopy height estimation from drone images</a:t>
            </a:r>
          </a:p>
          <a:p>
            <a:pPr marL="285750" indent="-285750">
              <a:buFont typeface="Arial" panose="020B0604020202020204" pitchFamily="34" charset="0"/>
              <a:buChar char="•"/>
            </a:pPr>
            <a:r>
              <a:rPr lang="en-US" dirty="0"/>
              <a:t>Detection of crop-rows solely on the basis of lines present in them by using Hough transform</a:t>
            </a:r>
            <a:endParaRPr lang="en-IN" dirty="0"/>
          </a:p>
        </p:txBody>
      </p:sp>
    </p:spTree>
    <p:extLst>
      <p:ext uri="{BB962C8B-B14F-4D97-AF65-F5344CB8AC3E}">
        <p14:creationId xmlns:p14="http://schemas.microsoft.com/office/powerpoint/2010/main" val="1508177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0696-0384-AD1B-28AB-6E04C8AB8937}"/>
              </a:ext>
            </a:extLst>
          </p:cNvPr>
          <p:cNvSpPr>
            <a:spLocks noGrp="1"/>
          </p:cNvSpPr>
          <p:nvPr>
            <p:ph type="title"/>
          </p:nvPr>
        </p:nvSpPr>
        <p:spPr>
          <a:xfrm>
            <a:off x="1920240" y="812609"/>
            <a:ext cx="8770571" cy="1345269"/>
          </a:xfrm>
        </p:spPr>
        <p:txBody>
          <a:bodyPr/>
          <a:lstStyle/>
          <a:p>
            <a:r>
              <a:rPr lang="en-US" dirty="0"/>
              <a:t>Future directions</a:t>
            </a:r>
            <a:endParaRPr lang="en-IN" dirty="0"/>
          </a:p>
        </p:txBody>
      </p:sp>
      <p:sp>
        <p:nvSpPr>
          <p:cNvPr id="3" name="Content Placeholder 2">
            <a:extLst>
              <a:ext uri="{FF2B5EF4-FFF2-40B4-BE49-F238E27FC236}">
                <a16:creationId xmlns:a16="http://schemas.microsoft.com/office/drawing/2014/main" id="{7F8C5A92-4F45-A47E-3C1E-F8FFC863032E}"/>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Test the pipeline on a different custom dataset</a:t>
            </a:r>
          </a:p>
          <a:p>
            <a:pPr marL="285750" indent="-285750">
              <a:buFont typeface="Arial" panose="020B0604020202020204" pitchFamily="34" charset="0"/>
              <a:buChar char="•"/>
            </a:pPr>
            <a:r>
              <a:rPr lang="en-US" dirty="0"/>
              <a:t>Work on canopy height estimation</a:t>
            </a:r>
          </a:p>
          <a:p>
            <a:pPr marL="285750" lvl="1" indent="-285750">
              <a:buFont typeface="Arial" panose="020B0604020202020204" pitchFamily="34" charset="0"/>
              <a:buChar char="•"/>
            </a:pPr>
            <a:r>
              <a:rPr lang="en-US" dirty="0"/>
              <a:t>Optical and LIDAR data might help</a:t>
            </a:r>
          </a:p>
          <a:p>
            <a:pPr marL="285750" indent="-285750">
              <a:buFont typeface="Arial" panose="020B0604020202020204" pitchFamily="34" charset="0"/>
              <a:buChar char="•"/>
            </a:pPr>
            <a:r>
              <a:rPr lang="en-US" dirty="0"/>
              <a:t>Semi-supervised method: If NDVI values are available then we can create a 1D convolution to merge the four bands and then pass it through SAM.</a:t>
            </a:r>
          </a:p>
          <a:p>
            <a:pPr marL="285750" indent="-285750">
              <a:buFont typeface="Arial" panose="020B0604020202020204" pitchFamily="34" charset="0"/>
              <a:buChar char="•"/>
            </a:pPr>
            <a:r>
              <a:rPr lang="en-US" dirty="0"/>
              <a:t>Fine-tuned SAM on </a:t>
            </a:r>
            <a:r>
              <a:rPr lang="en-US"/>
              <a:t>AgriDataset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0638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7271-B6E9-71AA-C08C-C3D51181260F}"/>
              </a:ext>
            </a:extLst>
          </p:cNvPr>
          <p:cNvSpPr>
            <a:spLocks noGrp="1"/>
          </p:cNvSpPr>
          <p:nvPr>
            <p:ph type="title"/>
          </p:nvPr>
        </p:nvSpPr>
        <p:spPr>
          <a:xfrm>
            <a:off x="1920239" y="801035"/>
            <a:ext cx="8770571" cy="1345269"/>
          </a:xfrm>
        </p:spPr>
        <p:txBody>
          <a:bodyPr/>
          <a:lstStyle/>
          <a:p>
            <a:r>
              <a:rPr lang="en-US" dirty="0"/>
              <a:t>Ending notes</a:t>
            </a:r>
            <a:endParaRPr lang="en-IN" dirty="0"/>
          </a:p>
        </p:txBody>
      </p:sp>
      <p:sp>
        <p:nvSpPr>
          <p:cNvPr id="3" name="Content Placeholder 2">
            <a:extLst>
              <a:ext uri="{FF2B5EF4-FFF2-40B4-BE49-F238E27FC236}">
                <a16:creationId xmlns:a16="http://schemas.microsoft.com/office/drawing/2014/main" id="{6165936A-4D52-5759-9749-2FBAB9284ECF}"/>
              </a:ext>
            </a:extLst>
          </p:cNvPr>
          <p:cNvSpPr>
            <a:spLocks noGrp="1"/>
          </p:cNvSpPr>
          <p:nvPr>
            <p:ph idx="1"/>
          </p:nvPr>
        </p:nvSpPr>
        <p:spPr/>
        <p:txBody>
          <a:bodyPr/>
          <a:lstStyle/>
          <a:p>
            <a:r>
              <a:rPr lang="en-US" dirty="0"/>
              <a:t>I’d like to thank Prof. V. </a:t>
            </a:r>
            <a:r>
              <a:rPr lang="en-US" dirty="0" err="1"/>
              <a:t>Rajbabu</a:t>
            </a:r>
            <a:r>
              <a:rPr lang="en-US" dirty="0"/>
              <a:t> for providing me the opportunity to contribute to this exciting project. I’d also like to thank him for his constant support and prompt clarifications to problems I faced.</a:t>
            </a:r>
          </a:p>
          <a:p>
            <a:endParaRPr lang="en-IN" dirty="0"/>
          </a:p>
        </p:txBody>
      </p:sp>
    </p:spTree>
    <p:extLst>
      <p:ext uri="{BB962C8B-B14F-4D97-AF65-F5344CB8AC3E}">
        <p14:creationId xmlns:p14="http://schemas.microsoft.com/office/powerpoint/2010/main" val="209836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8D686682-5717-DA7E-FBFB-A5A13A3C6ED9}"/>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0" y="0"/>
            <a:ext cx="12192000" cy="68488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F9C0EC-17FC-AFE4-DF3F-86B788FD9543}"/>
              </a:ext>
            </a:extLst>
          </p:cNvPr>
          <p:cNvSpPr txBox="1"/>
          <p:nvPr/>
        </p:nvSpPr>
        <p:spPr>
          <a:xfrm>
            <a:off x="3000737" y="2825149"/>
            <a:ext cx="6186668" cy="584775"/>
          </a:xfrm>
          <a:prstGeom prst="rect">
            <a:avLst/>
          </a:prstGeom>
          <a:noFill/>
        </p:spPr>
        <p:txBody>
          <a:bodyPr wrap="square">
            <a:spAutoFit/>
          </a:bodyPr>
          <a:lstStyle/>
          <a:p>
            <a:r>
              <a:rPr lang="en-US" sz="3200" b="1" dirty="0">
                <a:solidFill>
                  <a:schemeClr val="tx1"/>
                </a:solidFill>
                <a:latin typeface="+mj-lt"/>
              </a:rPr>
              <a:t>Thank you!</a:t>
            </a:r>
            <a:endParaRPr lang="en-IN" sz="3200" dirty="0"/>
          </a:p>
        </p:txBody>
      </p:sp>
    </p:spTree>
    <p:extLst>
      <p:ext uri="{BB962C8B-B14F-4D97-AF65-F5344CB8AC3E}">
        <p14:creationId xmlns:p14="http://schemas.microsoft.com/office/powerpoint/2010/main" val="2832575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B321-A9BF-467D-90CC-B7D41C7D46F9}"/>
              </a:ext>
            </a:extLst>
          </p:cNvPr>
          <p:cNvSpPr>
            <a:spLocks noGrp="1"/>
          </p:cNvSpPr>
          <p:nvPr>
            <p:ph type="title"/>
          </p:nvPr>
        </p:nvSpPr>
        <p:spPr/>
        <p:txBody>
          <a:bodyPr anchor="b"/>
          <a:lstStyle/>
          <a:p>
            <a:r>
              <a:rPr lang="en-US" dirty="0"/>
              <a:t>Outline</a:t>
            </a:r>
          </a:p>
        </p:txBody>
      </p:sp>
      <p:sp>
        <p:nvSpPr>
          <p:cNvPr id="3" name="Content Placeholder 2">
            <a:extLst>
              <a:ext uri="{FF2B5EF4-FFF2-40B4-BE49-F238E27FC236}">
                <a16:creationId xmlns:a16="http://schemas.microsoft.com/office/drawing/2014/main" id="{69CF77C5-9F6B-451C-B03D-A5E55E0DAC90}"/>
              </a:ext>
            </a:extLst>
          </p:cNvPr>
          <p:cNvSpPr>
            <a:spLocks noGrp="1"/>
          </p:cNvSpPr>
          <p:nvPr>
            <p:ph sz="quarter" idx="15"/>
          </p:nvPr>
        </p:nvSpPr>
        <p:spPr/>
        <p:txBody>
          <a:bodyPr vert="horz" lIns="109728" tIns="109728" rIns="109728" bIns="91440" rtlCol="0" anchor="t">
            <a:normAutofit lnSpcReduction="10000"/>
          </a:bodyPr>
          <a:lstStyle/>
          <a:p>
            <a:r>
              <a:rPr lang="en-US" dirty="0"/>
              <a:t>Introduction</a:t>
            </a:r>
          </a:p>
          <a:p>
            <a:r>
              <a:rPr lang="en-US" dirty="0"/>
              <a:t>	NDVI</a:t>
            </a:r>
          </a:p>
          <a:p>
            <a:r>
              <a:rPr lang="en-US" dirty="0"/>
              <a:t>	Problem Setup</a:t>
            </a:r>
          </a:p>
          <a:p>
            <a:r>
              <a:rPr lang="en-US" dirty="0"/>
              <a:t>Literature review</a:t>
            </a:r>
          </a:p>
          <a:p>
            <a:r>
              <a:rPr lang="en-US" dirty="0"/>
              <a:t>Approach</a:t>
            </a:r>
          </a:p>
          <a:p>
            <a:r>
              <a:rPr lang="en-US" dirty="0"/>
              <a:t>Results</a:t>
            </a:r>
          </a:p>
          <a:p>
            <a:endParaRPr lang="en-US" dirty="0"/>
          </a:p>
          <a:p>
            <a:endParaRPr lang="en-US" dirty="0"/>
          </a:p>
          <a:p>
            <a:endParaRPr lang="en-US" dirty="0"/>
          </a:p>
        </p:txBody>
      </p:sp>
    </p:spTree>
    <p:extLst>
      <p:ext uri="{BB962C8B-B14F-4D97-AF65-F5344CB8AC3E}">
        <p14:creationId xmlns:p14="http://schemas.microsoft.com/office/powerpoint/2010/main" val="128230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ctr">
            <a:normAutofit/>
          </a:bodyPr>
          <a:lstStyle/>
          <a:p>
            <a:r>
              <a:rPr lang="en-US" dirty="0"/>
              <a:t>Introduction</a:t>
            </a:r>
          </a:p>
        </p:txBody>
      </p:sp>
      <p:pic>
        <p:nvPicPr>
          <p:cNvPr id="12" name="Picture Placeholder 11" descr="Tractor in a field">
            <a:extLst>
              <a:ext uri="{FF2B5EF4-FFF2-40B4-BE49-F238E27FC236}">
                <a16:creationId xmlns:a16="http://schemas.microsoft.com/office/drawing/2014/main" id="{1D72F91E-78DC-4ED2-886A-750102A08E26}"/>
              </a:ext>
              <a:ext uri="{C183D7F6-B498-43B3-948B-1728B52AA6E4}">
                <adec:decorative xmlns:adec="http://schemas.microsoft.com/office/drawing/2017/decorative" val="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l="14" r="14"/>
          <a:stretch/>
        </p:blipFill>
        <p:spPr/>
      </p:pic>
    </p:spTree>
    <p:extLst>
      <p:ext uri="{BB962C8B-B14F-4D97-AF65-F5344CB8AC3E}">
        <p14:creationId xmlns:p14="http://schemas.microsoft.com/office/powerpoint/2010/main" val="378934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2194-0240-547D-8066-D62E39421259}"/>
              </a:ext>
            </a:extLst>
          </p:cNvPr>
          <p:cNvSpPr>
            <a:spLocks noGrp="1"/>
          </p:cNvSpPr>
          <p:nvPr>
            <p:ph type="title"/>
          </p:nvPr>
        </p:nvSpPr>
        <p:spPr>
          <a:xfrm>
            <a:off x="1920239" y="807244"/>
            <a:ext cx="8770571" cy="1345269"/>
          </a:xfrm>
        </p:spPr>
        <p:txBody>
          <a:bodyPr>
            <a:normAutofit fontScale="90000"/>
          </a:bodyPr>
          <a:lstStyle/>
          <a:p>
            <a:r>
              <a:rPr lang="en-US" dirty="0"/>
              <a:t>NDVI is an indicator to differentiate the treatment given to various soil patches</a:t>
            </a:r>
            <a:endParaRPr lang="en-IN" dirty="0"/>
          </a:p>
        </p:txBody>
      </p:sp>
      <p:sp>
        <p:nvSpPr>
          <p:cNvPr id="3" name="Content Placeholder 2">
            <a:extLst>
              <a:ext uri="{FF2B5EF4-FFF2-40B4-BE49-F238E27FC236}">
                <a16:creationId xmlns:a16="http://schemas.microsoft.com/office/drawing/2014/main" id="{3DD01DA7-6101-D631-E909-E9F14B79DC10}"/>
              </a:ext>
            </a:extLst>
          </p:cNvPr>
          <p:cNvSpPr>
            <a:spLocks noGrp="1"/>
          </p:cNvSpPr>
          <p:nvPr>
            <p:ph idx="1"/>
          </p:nvPr>
        </p:nvSpPr>
        <p:spPr>
          <a:xfrm>
            <a:off x="1920239" y="2237506"/>
            <a:ext cx="8770571" cy="3651504"/>
          </a:xfrm>
        </p:spPr>
        <p:txBody>
          <a:bodyPr/>
          <a:lstStyle/>
          <a:p>
            <a:r>
              <a:rPr lang="en-US" b="1" dirty="0"/>
              <a:t>NDVI</a:t>
            </a:r>
          </a:p>
          <a:p>
            <a:r>
              <a:rPr lang="en-US" b="0" i="1" dirty="0">
                <a:solidFill>
                  <a:srgbClr val="202122"/>
                </a:solidFill>
                <a:effectLst/>
                <a:latin typeface="Arial" panose="020B0604020202020204" pitchFamily="34" charset="0"/>
              </a:rPr>
              <a:t>The </a:t>
            </a:r>
            <a:r>
              <a:rPr lang="en-US" b="1" i="1" dirty="0">
                <a:solidFill>
                  <a:srgbClr val="202122"/>
                </a:solidFill>
                <a:effectLst/>
                <a:latin typeface="Arial" panose="020B0604020202020204" pitchFamily="34" charset="0"/>
              </a:rPr>
              <a:t>normalized difference vegetation index</a:t>
            </a:r>
            <a:r>
              <a:rPr lang="en-US" b="0" i="1" dirty="0">
                <a:solidFill>
                  <a:srgbClr val="202122"/>
                </a:solidFill>
                <a:effectLst/>
                <a:latin typeface="Arial" panose="020B0604020202020204" pitchFamily="34" charset="0"/>
              </a:rPr>
              <a:t> (</a:t>
            </a:r>
            <a:r>
              <a:rPr lang="en-US" b="1" i="1" dirty="0">
                <a:solidFill>
                  <a:srgbClr val="202122"/>
                </a:solidFill>
                <a:effectLst/>
                <a:latin typeface="Arial" panose="020B0604020202020204" pitchFamily="34" charset="0"/>
              </a:rPr>
              <a:t>NDVI</a:t>
            </a:r>
            <a:r>
              <a:rPr lang="en-US" b="0" i="1" dirty="0">
                <a:solidFill>
                  <a:srgbClr val="202122"/>
                </a:solidFill>
                <a:effectLst/>
                <a:latin typeface="Arial" panose="020B0604020202020204" pitchFamily="34" charset="0"/>
              </a:rPr>
              <a:t>) is a widely-used metric for quantifying the health and density of </a:t>
            </a:r>
            <a:r>
              <a:rPr lang="en-US" b="0" i="1" u="none" strike="noStrike" dirty="0">
                <a:solidFill>
                  <a:srgbClr val="3366CC"/>
                </a:solidFill>
                <a:effectLst/>
                <a:latin typeface="Arial" panose="020B0604020202020204" pitchFamily="34" charset="0"/>
                <a:hlinkClick r:id="rId3" tooltip="Vegetation"/>
              </a:rPr>
              <a:t>vegetation</a:t>
            </a:r>
            <a:r>
              <a:rPr lang="en-US" b="0" i="1" dirty="0">
                <a:solidFill>
                  <a:srgbClr val="202122"/>
                </a:solidFill>
                <a:effectLst/>
                <a:latin typeface="Arial" panose="020B0604020202020204" pitchFamily="34" charset="0"/>
              </a:rPr>
              <a:t> using sensor data. It is calculated from spectrometric data at two specific bands: red and near-infrared.</a:t>
            </a:r>
            <a:endParaRPr lang="en-US" b="1" i="1" dirty="0"/>
          </a:p>
          <a:p>
            <a:endParaRPr lang="en-IN" dirty="0"/>
          </a:p>
        </p:txBody>
      </p:sp>
      <p:pic>
        <p:nvPicPr>
          <p:cNvPr id="2050" name="Picture 2" descr="NDVI- Normalized Difference Vegetation Index">
            <a:extLst>
              <a:ext uri="{FF2B5EF4-FFF2-40B4-BE49-F238E27FC236}">
                <a16:creationId xmlns:a16="http://schemas.microsoft.com/office/drawing/2014/main" id="{7881A492-2521-C5B3-AB0F-D79CD1731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240" y="4557313"/>
            <a:ext cx="3988904" cy="18584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B94E5B-EFD7-A29B-EAF7-81F59C225508}"/>
              </a:ext>
            </a:extLst>
          </p:cNvPr>
          <p:cNvSpPr txBox="1"/>
          <p:nvPr/>
        </p:nvSpPr>
        <p:spPr>
          <a:xfrm>
            <a:off x="0" y="6646637"/>
            <a:ext cx="6279543" cy="246221"/>
          </a:xfrm>
          <a:prstGeom prst="rect">
            <a:avLst/>
          </a:prstGeom>
          <a:noFill/>
        </p:spPr>
        <p:txBody>
          <a:bodyPr wrap="square" rtlCol="0">
            <a:spAutoFit/>
          </a:bodyPr>
          <a:lstStyle/>
          <a:p>
            <a:r>
              <a:rPr lang="en-US" sz="1000" dirty="0"/>
              <a:t>Image Source: https://www.cropin.com/blogs/ndvi-normalized-difference-vegetation-index</a:t>
            </a:r>
            <a:endParaRPr lang="en-IN" sz="1000"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6E89DD8-3122-754A-3006-230353E444D6}"/>
                  </a:ext>
                </a:extLst>
              </p:cNvPr>
              <p:cNvSpPr/>
              <p:nvPr/>
            </p:nvSpPr>
            <p:spPr>
              <a:xfrm>
                <a:off x="7032266" y="4557313"/>
                <a:ext cx="3021496" cy="115324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accent6">
                              <a:lumMod val="50000"/>
                            </a:schemeClr>
                          </a:solidFill>
                          <a:latin typeface="Cambria Math" panose="02040503050406030204" pitchFamily="18" charset="0"/>
                          <a:cs typeface="Arial" panose="020B0604020202020204" pitchFamily="34" charset="0"/>
                        </a:rPr>
                        <m:t>𝑁𝐷𝑉𝐼</m:t>
                      </m:r>
                      <m:r>
                        <a:rPr lang="en-US" i="1" dirty="0" smtClean="0">
                          <a:solidFill>
                            <a:schemeClr val="accent6">
                              <a:lumMod val="50000"/>
                            </a:schemeClr>
                          </a:solidFill>
                          <a:latin typeface="Cambria Math" panose="02040503050406030204" pitchFamily="18" charset="0"/>
                          <a:cs typeface="Arial" panose="020B0604020202020204" pitchFamily="34" charset="0"/>
                        </a:rPr>
                        <m:t> = </m:t>
                      </m:r>
                      <m:f>
                        <m:fPr>
                          <m:ctrlPr>
                            <a:rPr lang="en-US" i="1" dirty="0" smtClean="0">
                              <a:solidFill>
                                <a:schemeClr val="accent6">
                                  <a:lumMod val="50000"/>
                                </a:schemeClr>
                              </a:solidFill>
                              <a:latin typeface="Cambria Math" panose="02040503050406030204" pitchFamily="18" charset="0"/>
                              <a:cs typeface="Arial" panose="020B0604020202020204" pitchFamily="34" charset="0"/>
                            </a:rPr>
                          </m:ctrlPr>
                        </m:fPr>
                        <m:num>
                          <m:r>
                            <a:rPr lang="en-US" b="0" i="1" dirty="0" smtClean="0">
                              <a:solidFill>
                                <a:schemeClr val="accent6">
                                  <a:lumMod val="50000"/>
                                </a:schemeClr>
                              </a:solidFill>
                              <a:latin typeface="Cambria Math" panose="02040503050406030204" pitchFamily="18" charset="0"/>
                              <a:cs typeface="Arial" panose="020B0604020202020204" pitchFamily="34" charset="0"/>
                            </a:rPr>
                            <m:t>𝑁𝐼𝑅</m:t>
                          </m:r>
                          <m:r>
                            <a:rPr lang="en-US" b="0" i="1" dirty="0" smtClean="0">
                              <a:solidFill>
                                <a:schemeClr val="accent6">
                                  <a:lumMod val="50000"/>
                                </a:schemeClr>
                              </a:solidFill>
                              <a:latin typeface="Cambria Math" panose="02040503050406030204" pitchFamily="18" charset="0"/>
                              <a:cs typeface="Arial" panose="020B0604020202020204" pitchFamily="34" charset="0"/>
                            </a:rPr>
                            <m:t> −</m:t>
                          </m:r>
                          <m:r>
                            <a:rPr lang="en-US" b="0" i="1" dirty="0" smtClean="0">
                              <a:solidFill>
                                <a:schemeClr val="accent6">
                                  <a:lumMod val="50000"/>
                                </a:schemeClr>
                              </a:solidFill>
                              <a:latin typeface="Cambria Math" panose="02040503050406030204" pitchFamily="18" charset="0"/>
                              <a:cs typeface="Arial" panose="020B0604020202020204" pitchFamily="34" charset="0"/>
                            </a:rPr>
                            <m:t>𝑅</m:t>
                          </m:r>
                        </m:num>
                        <m:den>
                          <m:r>
                            <a:rPr lang="en-US" b="0" i="1" dirty="0" smtClean="0">
                              <a:solidFill>
                                <a:schemeClr val="accent6">
                                  <a:lumMod val="50000"/>
                                </a:schemeClr>
                              </a:solidFill>
                              <a:latin typeface="Cambria Math" panose="02040503050406030204" pitchFamily="18" charset="0"/>
                              <a:cs typeface="Arial" panose="020B0604020202020204" pitchFamily="34" charset="0"/>
                            </a:rPr>
                            <m:t>𝑁𝐼𝑅</m:t>
                          </m:r>
                          <m:r>
                            <a:rPr lang="en-US" b="0" i="1" dirty="0" smtClean="0">
                              <a:solidFill>
                                <a:schemeClr val="accent6">
                                  <a:lumMod val="50000"/>
                                </a:schemeClr>
                              </a:solidFill>
                              <a:latin typeface="Cambria Math" panose="02040503050406030204" pitchFamily="18" charset="0"/>
                              <a:cs typeface="Arial" panose="020B0604020202020204" pitchFamily="34" charset="0"/>
                            </a:rPr>
                            <m:t>+</m:t>
                          </m:r>
                          <m:r>
                            <a:rPr lang="en-US" b="0" i="1" dirty="0" smtClean="0">
                              <a:solidFill>
                                <a:schemeClr val="accent6">
                                  <a:lumMod val="50000"/>
                                </a:schemeClr>
                              </a:solidFill>
                              <a:latin typeface="Cambria Math" panose="02040503050406030204" pitchFamily="18" charset="0"/>
                              <a:cs typeface="Arial" panose="020B0604020202020204" pitchFamily="34" charset="0"/>
                            </a:rPr>
                            <m:t>𝑅</m:t>
                          </m:r>
                        </m:den>
                      </m:f>
                    </m:oMath>
                  </m:oMathPara>
                </a14:m>
                <a:endParaRPr lang="en-IN" dirty="0">
                  <a:solidFill>
                    <a:schemeClr val="accent6">
                      <a:lumMod val="50000"/>
                    </a:schemeClr>
                  </a:solidFill>
                  <a:latin typeface="Arial" panose="020B0604020202020204" pitchFamily="34" charset="0"/>
                  <a:cs typeface="Arial" panose="020B0604020202020204" pitchFamily="34" charset="0"/>
                </a:endParaRPr>
              </a:p>
            </p:txBody>
          </p:sp>
        </mc:Choice>
        <mc:Fallback>
          <p:sp>
            <p:nvSpPr>
              <p:cNvPr id="5" name="Rectangle 4">
                <a:extLst>
                  <a:ext uri="{FF2B5EF4-FFF2-40B4-BE49-F238E27FC236}">
                    <a16:creationId xmlns:a16="http://schemas.microsoft.com/office/drawing/2014/main" id="{C6E89DD8-3122-754A-3006-230353E444D6}"/>
                  </a:ext>
                </a:extLst>
              </p:cNvPr>
              <p:cNvSpPr>
                <a:spLocks noRot="1" noChangeAspect="1" noMove="1" noResize="1" noEditPoints="1" noAdjustHandles="1" noChangeArrowheads="1" noChangeShapeType="1" noTextEdit="1"/>
              </p:cNvSpPr>
              <p:nvPr/>
            </p:nvSpPr>
            <p:spPr>
              <a:xfrm>
                <a:off x="7032266" y="4557313"/>
                <a:ext cx="3021496" cy="1153241"/>
              </a:xfrm>
              <a:prstGeom prst="rect">
                <a:avLst/>
              </a:prstGeom>
              <a:blipFill>
                <a:blip r:embed="rId5"/>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BAF8DFCA-EA74-D1B2-C44C-673946CED48B}"/>
              </a:ext>
            </a:extLst>
          </p:cNvPr>
          <p:cNvSpPr/>
          <p:nvPr/>
        </p:nvSpPr>
        <p:spPr>
          <a:xfrm>
            <a:off x="7479999" y="5074347"/>
            <a:ext cx="3886200" cy="19528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accent6">
                    <a:lumMod val="50000"/>
                  </a:schemeClr>
                </a:solidFill>
              </a:rPr>
              <a:t>NIR: Near-Infra red band value</a:t>
            </a:r>
          </a:p>
          <a:p>
            <a:r>
              <a:rPr lang="en-US" sz="1400" dirty="0">
                <a:solidFill>
                  <a:schemeClr val="accent6">
                    <a:lumMod val="50000"/>
                  </a:schemeClr>
                </a:solidFill>
              </a:rPr>
              <a:t>R: Red band value</a:t>
            </a:r>
            <a:endParaRPr lang="en-IN" sz="1400" dirty="0">
              <a:solidFill>
                <a:schemeClr val="accent6">
                  <a:lumMod val="50000"/>
                </a:schemeClr>
              </a:solidFill>
            </a:endParaRPr>
          </a:p>
        </p:txBody>
      </p:sp>
    </p:spTree>
    <p:extLst>
      <p:ext uri="{BB962C8B-B14F-4D97-AF65-F5344CB8AC3E}">
        <p14:creationId xmlns:p14="http://schemas.microsoft.com/office/powerpoint/2010/main" val="3816225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256D-398E-9D90-F69D-185B53F091F4}"/>
              </a:ext>
            </a:extLst>
          </p:cNvPr>
          <p:cNvSpPr>
            <a:spLocks noGrp="1"/>
          </p:cNvSpPr>
          <p:nvPr>
            <p:ph type="title"/>
          </p:nvPr>
        </p:nvSpPr>
        <p:spPr>
          <a:xfrm>
            <a:off x="2045956" y="826116"/>
            <a:ext cx="7886025" cy="1345269"/>
          </a:xfrm>
        </p:spPr>
        <p:txBody>
          <a:bodyPr>
            <a:normAutofit fontScale="90000"/>
          </a:bodyPr>
          <a:lstStyle/>
          <a:p>
            <a:r>
              <a:rPr lang="en-US" dirty="0"/>
              <a:t>Patch-wise NDVI calculation is difficult in the absence of labeled data for supervised segmentation</a:t>
            </a:r>
            <a:endParaRPr lang="en-IN" dirty="0"/>
          </a:p>
        </p:txBody>
      </p:sp>
      <p:sp>
        <p:nvSpPr>
          <p:cNvPr id="3" name="Content Placeholder 2">
            <a:extLst>
              <a:ext uri="{FF2B5EF4-FFF2-40B4-BE49-F238E27FC236}">
                <a16:creationId xmlns:a16="http://schemas.microsoft.com/office/drawing/2014/main" id="{C37EF3F6-C67E-B72A-3760-259383F0477D}"/>
              </a:ext>
            </a:extLst>
          </p:cNvPr>
          <p:cNvSpPr>
            <a:spLocks noGrp="1"/>
          </p:cNvSpPr>
          <p:nvPr>
            <p:ph sz="half" idx="1"/>
          </p:nvPr>
        </p:nvSpPr>
        <p:spPr/>
        <p:txBody>
          <a:bodyPr/>
          <a:lstStyle/>
          <a:p>
            <a:r>
              <a:rPr lang="en-US" b="1" dirty="0"/>
              <a:t>Input:</a:t>
            </a:r>
          </a:p>
          <a:p>
            <a:endParaRPr lang="en-IN" b="1" dirty="0"/>
          </a:p>
        </p:txBody>
      </p:sp>
      <p:pic>
        <p:nvPicPr>
          <p:cNvPr id="10" name="Picture 9">
            <a:extLst>
              <a:ext uri="{FF2B5EF4-FFF2-40B4-BE49-F238E27FC236}">
                <a16:creationId xmlns:a16="http://schemas.microsoft.com/office/drawing/2014/main" id="{9AEBC224-2402-E5DD-4FB0-718085728EC1}"/>
              </a:ext>
            </a:extLst>
          </p:cNvPr>
          <p:cNvPicPr>
            <a:picLocks noChangeAspect="1"/>
          </p:cNvPicPr>
          <p:nvPr/>
        </p:nvPicPr>
        <p:blipFill>
          <a:blip r:embed="rId2"/>
          <a:stretch>
            <a:fillRect/>
          </a:stretch>
        </p:blipFill>
        <p:spPr>
          <a:xfrm>
            <a:off x="2049728" y="3000066"/>
            <a:ext cx="1086678" cy="1086678"/>
          </a:xfrm>
          <a:prstGeom prst="rect">
            <a:avLst/>
          </a:prstGeom>
        </p:spPr>
      </p:pic>
      <p:pic>
        <p:nvPicPr>
          <p:cNvPr id="12" name="Picture 11">
            <a:extLst>
              <a:ext uri="{FF2B5EF4-FFF2-40B4-BE49-F238E27FC236}">
                <a16:creationId xmlns:a16="http://schemas.microsoft.com/office/drawing/2014/main" id="{7971FE90-9332-30D8-1EBA-1DA6F87A82D9}"/>
              </a:ext>
            </a:extLst>
          </p:cNvPr>
          <p:cNvPicPr>
            <a:picLocks noChangeAspect="1"/>
          </p:cNvPicPr>
          <p:nvPr/>
        </p:nvPicPr>
        <p:blipFill>
          <a:blip r:embed="rId3"/>
          <a:stretch>
            <a:fillRect/>
          </a:stretch>
        </p:blipFill>
        <p:spPr>
          <a:xfrm>
            <a:off x="3487217" y="3011556"/>
            <a:ext cx="1086679" cy="1086679"/>
          </a:xfrm>
          <a:prstGeom prst="rect">
            <a:avLst/>
          </a:prstGeom>
        </p:spPr>
      </p:pic>
      <p:sp>
        <p:nvSpPr>
          <p:cNvPr id="13" name="Rectangle: Rounded Corners 12">
            <a:extLst>
              <a:ext uri="{FF2B5EF4-FFF2-40B4-BE49-F238E27FC236}">
                <a16:creationId xmlns:a16="http://schemas.microsoft.com/office/drawing/2014/main" id="{596AA56D-5F14-1FC6-18E1-189A57AA58E2}"/>
              </a:ext>
            </a:extLst>
          </p:cNvPr>
          <p:cNvSpPr/>
          <p:nvPr/>
        </p:nvSpPr>
        <p:spPr>
          <a:xfrm>
            <a:off x="2196548" y="4104861"/>
            <a:ext cx="2255138" cy="457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RGB + NIR + Red-Edge + Panchromatic </a:t>
            </a:r>
            <a:endParaRPr lang="en-IN" sz="1400" dirty="0"/>
          </a:p>
        </p:txBody>
      </p:sp>
      <p:sp>
        <p:nvSpPr>
          <p:cNvPr id="14" name="Plus Sign 13">
            <a:extLst>
              <a:ext uri="{FF2B5EF4-FFF2-40B4-BE49-F238E27FC236}">
                <a16:creationId xmlns:a16="http://schemas.microsoft.com/office/drawing/2014/main" id="{26CFF7CF-4A13-CE14-2737-50C1C184F217}"/>
              </a:ext>
            </a:extLst>
          </p:cNvPr>
          <p:cNvSpPr/>
          <p:nvPr/>
        </p:nvSpPr>
        <p:spPr>
          <a:xfrm>
            <a:off x="3194908" y="3444011"/>
            <a:ext cx="278295" cy="278296"/>
          </a:xfrm>
          <a:prstGeom prst="mathPl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cxnSp>
        <p:nvCxnSpPr>
          <p:cNvPr id="16" name="Straight Arrow Connector 15">
            <a:extLst>
              <a:ext uri="{FF2B5EF4-FFF2-40B4-BE49-F238E27FC236}">
                <a16:creationId xmlns:a16="http://schemas.microsoft.com/office/drawing/2014/main" id="{D9CF3803-D3F5-4546-D4F8-85C85558E8F6}"/>
              </a:ext>
            </a:extLst>
          </p:cNvPr>
          <p:cNvCxnSpPr>
            <a:cxnSpLocks/>
          </p:cNvCxnSpPr>
          <p:nvPr/>
        </p:nvCxnSpPr>
        <p:spPr>
          <a:xfrm>
            <a:off x="4699689" y="3593099"/>
            <a:ext cx="13950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C944695-F9A1-6B5D-F381-6BF35125ADA0}"/>
              </a:ext>
            </a:extLst>
          </p:cNvPr>
          <p:cNvSpPr/>
          <p:nvPr/>
        </p:nvSpPr>
        <p:spPr>
          <a:xfrm>
            <a:off x="4625239" y="3390024"/>
            <a:ext cx="1581314" cy="24360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Alignment</a:t>
            </a:r>
            <a:endParaRPr lang="en-IN" sz="1200" dirty="0"/>
          </a:p>
        </p:txBody>
      </p:sp>
      <p:pic>
        <p:nvPicPr>
          <p:cNvPr id="18" name="Picture 17">
            <a:extLst>
              <a:ext uri="{FF2B5EF4-FFF2-40B4-BE49-F238E27FC236}">
                <a16:creationId xmlns:a16="http://schemas.microsoft.com/office/drawing/2014/main" id="{FC68700A-9951-736F-2F52-6F4FA04819CF}"/>
              </a:ext>
            </a:extLst>
          </p:cNvPr>
          <p:cNvPicPr>
            <a:picLocks noChangeAspect="1"/>
          </p:cNvPicPr>
          <p:nvPr/>
        </p:nvPicPr>
        <p:blipFill>
          <a:blip r:embed="rId2"/>
          <a:stretch>
            <a:fillRect/>
          </a:stretch>
        </p:blipFill>
        <p:spPr>
          <a:xfrm>
            <a:off x="6267756" y="3000066"/>
            <a:ext cx="1086678" cy="1086678"/>
          </a:xfrm>
          <a:prstGeom prst="rect">
            <a:avLst/>
          </a:prstGeom>
        </p:spPr>
      </p:pic>
      <p:sp>
        <p:nvSpPr>
          <p:cNvPr id="20" name="Rectangle 19">
            <a:extLst>
              <a:ext uri="{FF2B5EF4-FFF2-40B4-BE49-F238E27FC236}">
                <a16:creationId xmlns:a16="http://schemas.microsoft.com/office/drawing/2014/main" id="{6C47920B-E91E-FBB4-80C5-B08C2A7D5CD7}"/>
              </a:ext>
            </a:extLst>
          </p:cNvPr>
          <p:cNvSpPr/>
          <p:nvPr/>
        </p:nvSpPr>
        <p:spPr>
          <a:xfrm>
            <a:off x="6098507" y="4086744"/>
            <a:ext cx="1581314" cy="24360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Aligned RGB</a:t>
            </a:r>
            <a:endParaRPr lang="en-IN" sz="1200" dirty="0"/>
          </a:p>
        </p:txBody>
      </p:sp>
      <p:pic>
        <p:nvPicPr>
          <p:cNvPr id="22" name="Picture 21">
            <a:extLst>
              <a:ext uri="{FF2B5EF4-FFF2-40B4-BE49-F238E27FC236}">
                <a16:creationId xmlns:a16="http://schemas.microsoft.com/office/drawing/2014/main" id="{6ED871C3-2231-3A8C-7233-38A5E116650D}"/>
              </a:ext>
            </a:extLst>
          </p:cNvPr>
          <p:cNvPicPr>
            <a:picLocks noChangeAspect="1"/>
          </p:cNvPicPr>
          <p:nvPr/>
        </p:nvPicPr>
        <p:blipFill>
          <a:blip r:embed="rId4"/>
          <a:stretch>
            <a:fillRect/>
          </a:stretch>
        </p:blipFill>
        <p:spPr>
          <a:xfrm flipH="1">
            <a:off x="8844781" y="3000066"/>
            <a:ext cx="1087200" cy="1087200"/>
          </a:xfrm>
          <a:prstGeom prst="rect">
            <a:avLst/>
          </a:prstGeom>
        </p:spPr>
      </p:pic>
      <p:cxnSp>
        <p:nvCxnSpPr>
          <p:cNvPr id="24" name="Straight Arrow Connector 23">
            <a:extLst>
              <a:ext uri="{FF2B5EF4-FFF2-40B4-BE49-F238E27FC236}">
                <a16:creationId xmlns:a16="http://schemas.microsoft.com/office/drawing/2014/main" id="{803543AD-C5EA-FB13-F494-CAEB20280CAE}"/>
              </a:ext>
            </a:extLst>
          </p:cNvPr>
          <p:cNvCxnSpPr>
            <a:cxnSpLocks/>
          </p:cNvCxnSpPr>
          <p:nvPr/>
        </p:nvCxnSpPr>
        <p:spPr>
          <a:xfrm>
            <a:off x="7351759" y="3598173"/>
            <a:ext cx="1404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49194363-6B8A-FFEA-9296-D8A7492E28B6}"/>
              </a:ext>
            </a:extLst>
          </p:cNvPr>
          <p:cNvSpPr/>
          <p:nvPr/>
        </p:nvSpPr>
        <p:spPr>
          <a:xfrm>
            <a:off x="7263467" y="3390023"/>
            <a:ext cx="1581314" cy="24360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Segmentation</a:t>
            </a:r>
            <a:endParaRPr lang="en-IN" sz="1200" dirty="0"/>
          </a:p>
        </p:txBody>
      </p:sp>
      <p:pic>
        <p:nvPicPr>
          <p:cNvPr id="29" name="Picture 28">
            <a:extLst>
              <a:ext uri="{FF2B5EF4-FFF2-40B4-BE49-F238E27FC236}">
                <a16:creationId xmlns:a16="http://schemas.microsoft.com/office/drawing/2014/main" id="{4A3BA557-254C-3B32-D6CA-89E0B73659E9}"/>
              </a:ext>
            </a:extLst>
          </p:cNvPr>
          <p:cNvPicPr>
            <a:picLocks noChangeAspect="1"/>
          </p:cNvPicPr>
          <p:nvPr/>
        </p:nvPicPr>
        <p:blipFill>
          <a:blip r:embed="rId4"/>
          <a:stretch>
            <a:fillRect/>
          </a:stretch>
        </p:blipFill>
        <p:spPr>
          <a:xfrm flipH="1">
            <a:off x="2041947" y="4944615"/>
            <a:ext cx="1089728" cy="1089728"/>
          </a:xfrm>
          <a:prstGeom prst="rect">
            <a:avLst/>
          </a:prstGeom>
        </p:spPr>
      </p:pic>
      <p:sp>
        <p:nvSpPr>
          <p:cNvPr id="32" name="Rectangle 31">
            <a:extLst>
              <a:ext uri="{FF2B5EF4-FFF2-40B4-BE49-F238E27FC236}">
                <a16:creationId xmlns:a16="http://schemas.microsoft.com/office/drawing/2014/main" id="{B01B5F33-C6E5-D408-95BF-31657E8F3143}"/>
              </a:ext>
            </a:extLst>
          </p:cNvPr>
          <p:cNvSpPr/>
          <p:nvPr/>
        </p:nvSpPr>
        <p:spPr>
          <a:xfrm>
            <a:off x="8597724" y="4038947"/>
            <a:ext cx="1581314" cy="24360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Segmented mask</a:t>
            </a:r>
            <a:endParaRPr lang="en-IN" sz="1200" dirty="0"/>
          </a:p>
        </p:txBody>
      </p:sp>
      <p:pic>
        <p:nvPicPr>
          <p:cNvPr id="34" name="Picture 33">
            <a:extLst>
              <a:ext uri="{FF2B5EF4-FFF2-40B4-BE49-F238E27FC236}">
                <a16:creationId xmlns:a16="http://schemas.microsoft.com/office/drawing/2014/main" id="{44A16EAE-6231-7045-420E-3C6B85899CB2}"/>
              </a:ext>
            </a:extLst>
          </p:cNvPr>
          <p:cNvPicPr>
            <a:picLocks noChangeAspect="1"/>
          </p:cNvPicPr>
          <p:nvPr/>
        </p:nvPicPr>
        <p:blipFill rotWithShape="1">
          <a:blip r:embed="rId5"/>
          <a:srcRect l="20961" t="34854" r="26430" b="31570"/>
          <a:stretch/>
        </p:blipFill>
        <p:spPr>
          <a:xfrm flipH="1">
            <a:off x="4451686" y="4981263"/>
            <a:ext cx="1703423" cy="1087200"/>
          </a:xfrm>
          <a:prstGeom prst="rect">
            <a:avLst/>
          </a:prstGeom>
        </p:spPr>
      </p:pic>
      <p:pic>
        <p:nvPicPr>
          <p:cNvPr id="35" name="Picture 34">
            <a:extLst>
              <a:ext uri="{FF2B5EF4-FFF2-40B4-BE49-F238E27FC236}">
                <a16:creationId xmlns:a16="http://schemas.microsoft.com/office/drawing/2014/main" id="{68FCB08B-2696-53C5-ED91-A37A3419898D}"/>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GlowEdges/>
                    </a14:imgEffect>
                  </a14:imgLayer>
                </a14:imgProps>
              </a:ext>
            </a:extLst>
          </a:blip>
          <a:srcRect l="27331" t="31424" r="20615" b="34708"/>
          <a:stretch/>
        </p:blipFill>
        <p:spPr>
          <a:xfrm flipH="1">
            <a:off x="2954216" y="4898579"/>
            <a:ext cx="1671023" cy="1087200"/>
          </a:xfrm>
          <a:prstGeom prst="rect">
            <a:avLst/>
          </a:prstGeom>
        </p:spPr>
      </p:pic>
      <p:sp>
        <p:nvSpPr>
          <p:cNvPr id="36" name="Rectangle 35">
            <a:extLst>
              <a:ext uri="{FF2B5EF4-FFF2-40B4-BE49-F238E27FC236}">
                <a16:creationId xmlns:a16="http://schemas.microsoft.com/office/drawing/2014/main" id="{01DC8EF8-69D5-198E-4DB9-93D01D83732A}"/>
              </a:ext>
            </a:extLst>
          </p:cNvPr>
          <p:cNvSpPr/>
          <p:nvPr/>
        </p:nvSpPr>
        <p:spPr>
          <a:xfrm>
            <a:off x="1794447" y="5980821"/>
            <a:ext cx="1581314" cy="24360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Segmented mask</a:t>
            </a:r>
            <a:endParaRPr lang="en-IN" sz="1200" dirty="0"/>
          </a:p>
        </p:txBody>
      </p:sp>
      <p:sp>
        <p:nvSpPr>
          <p:cNvPr id="37" name="Rectangle 36">
            <a:extLst>
              <a:ext uri="{FF2B5EF4-FFF2-40B4-BE49-F238E27FC236}">
                <a16:creationId xmlns:a16="http://schemas.microsoft.com/office/drawing/2014/main" id="{DE2C57EE-0BAA-6BC1-6721-0C7C1BF2E902}"/>
              </a:ext>
            </a:extLst>
          </p:cNvPr>
          <p:cNvSpPr/>
          <p:nvPr/>
        </p:nvSpPr>
        <p:spPr>
          <a:xfrm>
            <a:off x="3098894" y="5980820"/>
            <a:ext cx="1581314" cy="24360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Aligned NIR</a:t>
            </a:r>
            <a:endParaRPr lang="en-IN" sz="1200" dirty="0"/>
          </a:p>
        </p:txBody>
      </p:sp>
      <p:sp>
        <p:nvSpPr>
          <p:cNvPr id="38" name="Rectangle 37">
            <a:extLst>
              <a:ext uri="{FF2B5EF4-FFF2-40B4-BE49-F238E27FC236}">
                <a16:creationId xmlns:a16="http://schemas.microsoft.com/office/drawing/2014/main" id="{45C51584-501A-F2E6-0A36-3AB8872ABB11}"/>
              </a:ext>
            </a:extLst>
          </p:cNvPr>
          <p:cNvSpPr/>
          <p:nvPr/>
        </p:nvSpPr>
        <p:spPr>
          <a:xfrm>
            <a:off x="4436550" y="5984914"/>
            <a:ext cx="1581314" cy="24360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Aligned Red</a:t>
            </a:r>
            <a:endParaRPr lang="en-IN" sz="1200" dirty="0"/>
          </a:p>
        </p:txBody>
      </p:sp>
      <p:cxnSp>
        <p:nvCxnSpPr>
          <p:cNvPr id="40" name="Straight Arrow Connector 39">
            <a:extLst>
              <a:ext uri="{FF2B5EF4-FFF2-40B4-BE49-F238E27FC236}">
                <a16:creationId xmlns:a16="http://schemas.microsoft.com/office/drawing/2014/main" id="{EC05271F-2F51-6BB1-622E-61F3CB9E862E}"/>
              </a:ext>
            </a:extLst>
          </p:cNvPr>
          <p:cNvCxnSpPr>
            <a:stCxn id="34" idx="1"/>
          </p:cNvCxnSpPr>
          <p:nvPr/>
        </p:nvCxnSpPr>
        <p:spPr>
          <a:xfrm>
            <a:off x="6155109" y="5524863"/>
            <a:ext cx="13886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174BA97-1E9C-9217-DF0C-CBEAAD6934F5}"/>
              </a:ext>
            </a:extLst>
          </p:cNvPr>
          <p:cNvSpPr/>
          <p:nvPr/>
        </p:nvSpPr>
        <p:spPr>
          <a:xfrm>
            <a:off x="7400771" y="5453714"/>
            <a:ext cx="3427344" cy="20236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NDVI, </a:t>
            </a:r>
            <a:r>
              <a:rPr lang="en-US" sz="1200" dirty="0">
                <a:highlight>
                  <a:srgbClr val="C0C0C0"/>
                </a:highlight>
              </a:rPr>
              <a:t>NDRE, NGRDI, BGI</a:t>
            </a:r>
            <a:r>
              <a:rPr lang="en-US" sz="1200" dirty="0"/>
              <a:t>, and so on ...</a:t>
            </a:r>
            <a:endParaRPr lang="en-IN" sz="1200" dirty="0"/>
          </a:p>
        </p:txBody>
      </p:sp>
      <p:sp>
        <p:nvSpPr>
          <p:cNvPr id="42" name="Rectangle: Rounded Corners 41">
            <a:extLst>
              <a:ext uri="{FF2B5EF4-FFF2-40B4-BE49-F238E27FC236}">
                <a16:creationId xmlns:a16="http://schemas.microsoft.com/office/drawing/2014/main" id="{4669E47E-F671-0346-1227-B36914B53E80}"/>
              </a:ext>
            </a:extLst>
          </p:cNvPr>
          <p:cNvSpPr/>
          <p:nvPr/>
        </p:nvSpPr>
        <p:spPr>
          <a:xfrm>
            <a:off x="6169224" y="2720296"/>
            <a:ext cx="3935719" cy="182667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Speech Bubble: Rectangle with Corners Rounded 43">
            <a:extLst>
              <a:ext uri="{FF2B5EF4-FFF2-40B4-BE49-F238E27FC236}">
                <a16:creationId xmlns:a16="http://schemas.microsoft.com/office/drawing/2014/main" id="{8867D1FE-6214-A7F6-C47E-55C1B219693A}"/>
              </a:ext>
            </a:extLst>
          </p:cNvPr>
          <p:cNvSpPr/>
          <p:nvPr/>
        </p:nvSpPr>
        <p:spPr>
          <a:xfrm>
            <a:off x="9195694" y="2001678"/>
            <a:ext cx="1818498" cy="772962"/>
          </a:xfrm>
          <a:prstGeom prst="wedgeRoundRectCallout">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lumMod val="50000"/>
                  </a:schemeClr>
                </a:solidFill>
              </a:rPr>
              <a:t>Lack of labeled data hinders supervised segmentation</a:t>
            </a:r>
            <a:endParaRPr lang="en-IN" sz="1200" dirty="0">
              <a:solidFill>
                <a:schemeClr val="accent6">
                  <a:lumMod val="50000"/>
                </a:schemeClr>
              </a:solidFill>
            </a:endParaRPr>
          </a:p>
        </p:txBody>
      </p:sp>
    </p:spTree>
    <p:extLst>
      <p:ext uri="{BB962C8B-B14F-4D97-AF65-F5344CB8AC3E}">
        <p14:creationId xmlns:p14="http://schemas.microsoft.com/office/powerpoint/2010/main" val="161836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335A-5ECE-43C8-B81D-FB11A0598038}"/>
              </a:ext>
            </a:extLst>
          </p:cNvPr>
          <p:cNvSpPr>
            <a:spLocks noGrp="1"/>
          </p:cNvSpPr>
          <p:nvPr>
            <p:ph type="ctrTitle"/>
          </p:nvPr>
        </p:nvSpPr>
        <p:spPr/>
        <p:txBody>
          <a:bodyPr anchor="b">
            <a:normAutofit/>
          </a:bodyPr>
          <a:lstStyle/>
          <a:p>
            <a:r>
              <a:rPr lang="en-US" dirty="0"/>
              <a:t>Literature review</a:t>
            </a:r>
          </a:p>
        </p:txBody>
      </p:sp>
    </p:spTree>
    <p:extLst>
      <p:ext uri="{BB962C8B-B14F-4D97-AF65-F5344CB8AC3E}">
        <p14:creationId xmlns:p14="http://schemas.microsoft.com/office/powerpoint/2010/main" val="3594869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6D1A-3081-4344-20E6-F3B5EEA74B2D}"/>
              </a:ext>
            </a:extLst>
          </p:cNvPr>
          <p:cNvSpPr>
            <a:spLocks noGrp="1"/>
          </p:cNvSpPr>
          <p:nvPr>
            <p:ph type="title"/>
          </p:nvPr>
        </p:nvSpPr>
        <p:spPr>
          <a:xfrm>
            <a:off x="1920240" y="816559"/>
            <a:ext cx="8770571" cy="1345269"/>
          </a:xfrm>
        </p:spPr>
        <p:txBody>
          <a:bodyPr>
            <a:normAutofit fontScale="90000"/>
          </a:bodyPr>
          <a:lstStyle/>
          <a:p>
            <a:r>
              <a:rPr lang="en-US" dirty="0"/>
              <a:t>Hence, the focus was on unsupervised algorithms to compensate for the lack of labeled data</a:t>
            </a:r>
            <a:endParaRPr lang="en-IN" baseline="30000" dirty="0"/>
          </a:p>
        </p:txBody>
      </p:sp>
      <p:sp>
        <p:nvSpPr>
          <p:cNvPr id="3" name="Content Placeholder 2">
            <a:extLst>
              <a:ext uri="{FF2B5EF4-FFF2-40B4-BE49-F238E27FC236}">
                <a16:creationId xmlns:a16="http://schemas.microsoft.com/office/drawing/2014/main" id="{EC1C4DB6-FE9D-5081-1F94-84DC83C1C392}"/>
              </a:ext>
            </a:extLst>
          </p:cNvPr>
          <p:cNvSpPr>
            <a:spLocks noGrp="1"/>
          </p:cNvSpPr>
          <p:nvPr>
            <p:ph idx="1"/>
          </p:nvPr>
        </p:nvSpPr>
        <p:spPr>
          <a:xfrm>
            <a:off x="1920240" y="2004090"/>
            <a:ext cx="8770571" cy="3651504"/>
          </a:xfrm>
        </p:spPr>
        <p:txBody>
          <a:bodyPr/>
          <a:lstStyle/>
          <a:p>
            <a:r>
              <a:rPr lang="en-US" b="1" dirty="0"/>
              <a:t>Unsupervised Learning of Image Segmentation Based on Differentiable Feature Clustering</a:t>
            </a:r>
            <a:r>
              <a:rPr lang="en-US" b="1" baseline="30000" dirty="0"/>
              <a:t>1</a:t>
            </a:r>
            <a:endParaRPr lang="en-IN" b="1" dirty="0"/>
          </a:p>
        </p:txBody>
      </p:sp>
      <p:sp>
        <p:nvSpPr>
          <p:cNvPr id="4" name="AutoShape 2" descr="Untitled">
            <a:extLst>
              <a:ext uri="{FF2B5EF4-FFF2-40B4-BE49-F238E27FC236}">
                <a16:creationId xmlns:a16="http://schemas.microsoft.com/office/drawing/2014/main" id="{1D47D7F4-C446-E875-05C5-3E202845E3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descr="Untitled">
            <a:extLst>
              <a:ext uri="{FF2B5EF4-FFF2-40B4-BE49-F238E27FC236}">
                <a16:creationId xmlns:a16="http://schemas.microsoft.com/office/drawing/2014/main" id="{752BB351-3F4D-47E6-E810-3F84EAB4337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08B98632-38B7-8904-3B27-1AAB0040555D}"/>
              </a:ext>
            </a:extLst>
          </p:cNvPr>
          <p:cNvPicPr>
            <a:picLocks noChangeAspect="1"/>
          </p:cNvPicPr>
          <p:nvPr/>
        </p:nvPicPr>
        <p:blipFill>
          <a:blip r:embed="rId2"/>
          <a:stretch>
            <a:fillRect/>
          </a:stretch>
        </p:blipFill>
        <p:spPr>
          <a:xfrm>
            <a:off x="1175601" y="3829842"/>
            <a:ext cx="5601938" cy="2200537"/>
          </a:xfrm>
          <a:prstGeom prst="rect">
            <a:avLst/>
          </a:prstGeom>
          <a:ln>
            <a:solidFill>
              <a:schemeClr val="tx1"/>
            </a:solidFill>
          </a:ln>
        </p:spPr>
      </p:pic>
      <p:sp>
        <p:nvSpPr>
          <p:cNvPr id="11" name="Rectangle 10">
            <a:extLst>
              <a:ext uri="{FF2B5EF4-FFF2-40B4-BE49-F238E27FC236}">
                <a16:creationId xmlns:a16="http://schemas.microsoft.com/office/drawing/2014/main" id="{E6925790-AB4E-485D-F069-B9430A519F40}"/>
              </a:ext>
            </a:extLst>
          </p:cNvPr>
          <p:cNvSpPr/>
          <p:nvPr/>
        </p:nvSpPr>
        <p:spPr>
          <a:xfrm>
            <a:off x="1920240" y="2809365"/>
            <a:ext cx="8923351" cy="1239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dirty="0"/>
          </a:p>
          <a:p>
            <a:pPr>
              <a:buFont typeface="+mj-lt"/>
              <a:buAutoNum type="arabicPeriod"/>
            </a:pPr>
            <a:r>
              <a:rPr lang="en-US" sz="1400" dirty="0">
                <a:solidFill>
                  <a:schemeClr val="accent6">
                    <a:lumMod val="50000"/>
                  </a:schemeClr>
                </a:solidFill>
              </a:rPr>
              <a:t> Pixels of similar features are desired to be assigned the same label</a:t>
            </a:r>
          </a:p>
          <a:p>
            <a:pPr>
              <a:buFont typeface="+mj-lt"/>
              <a:buAutoNum type="arabicPeriod"/>
            </a:pPr>
            <a:r>
              <a:rPr lang="en-US" sz="1400" dirty="0">
                <a:solidFill>
                  <a:schemeClr val="accent6">
                    <a:lumMod val="50000"/>
                  </a:schemeClr>
                </a:solidFill>
              </a:rPr>
              <a:t> Spatially continuous pixels are desired to be assigned the same label</a:t>
            </a:r>
          </a:p>
          <a:p>
            <a:pPr>
              <a:buFont typeface="+mj-lt"/>
              <a:buAutoNum type="arabicPeriod"/>
            </a:pPr>
            <a:r>
              <a:rPr lang="en-US" sz="1400" dirty="0">
                <a:solidFill>
                  <a:schemeClr val="accent6">
                    <a:lumMod val="50000"/>
                  </a:schemeClr>
                </a:solidFill>
              </a:rPr>
              <a:t> The number of unique labels is desired to be large</a:t>
            </a:r>
          </a:p>
          <a:p>
            <a:pPr>
              <a:buFont typeface="+mj-lt"/>
              <a:buAutoNum type="arabicPeriod"/>
            </a:pPr>
            <a:endParaRPr lang="en-US" sz="1400" dirty="0"/>
          </a:p>
          <a:p>
            <a:pPr algn="ctr"/>
            <a:endParaRPr lang="en-IN" dirty="0"/>
          </a:p>
        </p:txBody>
      </p:sp>
      <p:pic>
        <p:nvPicPr>
          <p:cNvPr id="13" name="Picture 12">
            <a:extLst>
              <a:ext uri="{FF2B5EF4-FFF2-40B4-BE49-F238E27FC236}">
                <a16:creationId xmlns:a16="http://schemas.microsoft.com/office/drawing/2014/main" id="{1B995B00-6353-3A1E-D974-9D24B551B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00991" y="3733800"/>
            <a:ext cx="3915408" cy="2417028"/>
          </a:xfrm>
          <a:prstGeom prst="rect">
            <a:avLst/>
          </a:prstGeom>
        </p:spPr>
      </p:pic>
      <p:sp>
        <p:nvSpPr>
          <p:cNvPr id="14" name="Footer Placeholder 13">
            <a:extLst>
              <a:ext uri="{FF2B5EF4-FFF2-40B4-BE49-F238E27FC236}">
                <a16:creationId xmlns:a16="http://schemas.microsoft.com/office/drawing/2014/main" id="{E05EAE8B-7E2A-233D-88C8-66325A04F272}"/>
              </a:ext>
            </a:extLst>
          </p:cNvPr>
          <p:cNvSpPr>
            <a:spLocks noGrp="1"/>
          </p:cNvSpPr>
          <p:nvPr>
            <p:ph type="ftr" sz="quarter" idx="11"/>
          </p:nvPr>
        </p:nvSpPr>
        <p:spPr>
          <a:xfrm>
            <a:off x="0" y="6170490"/>
            <a:ext cx="12192000" cy="457200"/>
          </a:xfrm>
        </p:spPr>
        <p:txBody>
          <a:bodyPr/>
          <a:lstStyle/>
          <a:p>
            <a:pPr algn="ctr"/>
            <a:r>
              <a:rPr lang="en-US" baseline="30000" dirty="0"/>
              <a:t>1</a:t>
            </a:r>
            <a:r>
              <a:rPr lang="en-US" dirty="0"/>
              <a:t>P</a:t>
            </a:r>
            <a:r>
              <a:rPr lang="en-IN" b="0" i="0" dirty="0">
                <a:solidFill>
                  <a:srgbClr val="333333"/>
                </a:solidFill>
                <a:effectLst/>
                <a:latin typeface="Arial" panose="020B0604020202020204" pitchFamily="34" charset="0"/>
                <a:cs typeface="Arial" panose="020B0604020202020204" pitchFamily="34" charset="0"/>
              </a:rPr>
              <a:t> </a:t>
            </a:r>
            <a:r>
              <a:rPr lang="en-IN" b="0" i="0" dirty="0" err="1">
                <a:solidFill>
                  <a:srgbClr val="333333"/>
                </a:solidFill>
                <a:effectLst/>
                <a:latin typeface="Arial" panose="020B0604020202020204" pitchFamily="34" charset="0"/>
                <a:cs typeface="Arial" panose="020B0604020202020204" pitchFamily="34" charset="0"/>
              </a:rPr>
              <a:t>Wonjik</a:t>
            </a:r>
            <a:r>
              <a:rPr lang="en-IN" b="0" i="0" dirty="0">
                <a:solidFill>
                  <a:srgbClr val="333333"/>
                </a:solidFill>
                <a:effectLst/>
                <a:latin typeface="Arial" panose="020B0604020202020204" pitchFamily="34" charset="0"/>
                <a:cs typeface="Arial" panose="020B0604020202020204" pitchFamily="34" charset="0"/>
              </a:rPr>
              <a:t> Kim, Asako </a:t>
            </a:r>
            <a:r>
              <a:rPr lang="en-IN" b="0" i="0" dirty="0" err="1">
                <a:solidFill>
                  <a:srgbClr val="333333"/>
                </a:solidFill>
                <a:effectLst/>
                <a:latin typeface="Arial" panose="020B0604020202020204" pitchFamily="34" charset="0"/>
                <a:cs typeface="Arial" panose="020B0604020202020204" pitchFamily="34" charset="0"/>
              </a:rPr>
              <a:t>Kanezaki</a:t>
            </a:r>
            <a:r>
              <a:rPr lang="en-IN" b="0" i="0" dirty="0">
                <a:solidFill>
                  <a:srgbClr val="333333"/>
                </a:solidFill>
                <a:effectLst/>
                <a:latin typeface="Arial" panose="020B0604020202020204" pitchFamily="34" charset="0"/>
                <a:cs typeface="Arial" panose="020B0604020202020204" pitchFamily="34" charset="0"/>
              </a:rPr>
              <a:t>, and Masayuki Tanaka. 2020. Unsupervised Learning of Image Segmentation Based on Differentiable Feature Clustering. Trans. </a:t>
            </a:r>
            <a:r>
              <a:rPr lang="en-IN" b="0" i="0" dirty="0" err="1">
                <a:solidFill>
                  <a:srgbClr val="333333"/>
                </a:solidFill>
                <a:effectLst/>
                <a:latin typeface="Arial" panose="020B0604020202020204" pitchFamily="34" charset="0"/>
                <a:cs typeface="Arial" panose="020B0604020202020204" pitchFamily="34" charset="0"/>
              </a:rPr>
              <a:t>Img</a:t>
            </a:r>
            <a:r>
              <a:rPr lang="en-IN" b="0" i="0" dirty="0">
                <a:solidFill>
                  <a:srgbClr val="333333"/>
                </a:solidFill>
                <a:effectLst/>
                <a:latin typeface="Arial" panose="020B0604020202020204" pitchFamily="34" charset="0"/>
                <a:cs typeface="Arial" panose="020B0604020202020204" pitchFamily="34" charset="0"/>
              </a:rPr>
              <a:t>. Proc. 29 (2020), 8055–8068. </a:t>
            </a:r>
            <a:r>
              <a:rPr lang="en-IN" b="0" i="0" dirty="0">
                <a:solidFill>
                  <a:srgbClr val="333333"/>
                </a:solidFill>
                <a:effectLst/>
                <a:latin typeface="Arial" panose="020B0604020202020204" pitchFamily="34" charset="0"/>
                <a:cs typeface="Arial" panose="020B0604020202020204" pitchFamily="34" charset="0"/>
                <a:hlinkClick r:id="rId4"/>
              </a:rPr>
              <a:t>https://doi.org/10.1109/TIP.2020.3011269</a:t>
            </a:r>
            <a:endParaRPr lang="en-US" dirty="0"/>
          </a:p>
        </p:txBody>
      </p:sp>
    </p:spTree>
    <p:extLst>
      <p:ext uri="{BB962C8B-B14F-4D97-AF65-F5344CB8AC3E}">
        <p14:creationId xmlns:p14="http://schemas.microsoft.com/office/powerpoint/2010/main" val="1078362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95451-9C62-77F3-8A67-768FD7084751}"/>
              </a:ext>
            </a:extLst>
          </p:cNvPr>
          <p:cNvSpPr>
            <a:spLocks noGrp="1"/>
          </p:cNvSpPr>
          <p:nvPr>
            <p:ph type="title"/>
          </p:nvPr>
        </p:nvSpPr>
        <p:spPr>
          <a:xfrm>
            <a:off x="681038" y="442913"/>
            <a:ext cx="7280205" cy="1843087"/>
          </a:xfrm>
        </p:spPr>
        <p:txBody>
          <a:bodyPr>
            <a:normAutofit fontScale="90000"/>
          </a:bodyPr>
          <a:lstStyle/>
          <a:p>
            <a:r>
              <a:rPr lang="en-US" dirty="0"/>
              <a:t>SAM – Segment Anything</a:t>
            </a:r>
            <a:r>
              <a:rPr lang="en-US" baseline="30000" dirty="0"/>
              <a:t>2</a:t>
            </a:r>
            <a:r>
              <a:rPr lang="en-US" dirty="0"/>
              <a:t> is the current state-of-the-art method for unsupervised segmentation</a:t>
            </a:r>
            <a:endParaRPr lang="en-US" baseline="30000" dirty="0"/>
          </a:p>
        </p:txBody>
      </p:sp>
      <p:sp>
        <p:nvSpPr>
          <p:cNvPr id="6" name="Rectangle 5">
            <a:extLst>
              <a:ext uri="{FF2B5EF4-FFF2-40B4-BE49-F238E27FC236}">
                <a16:creationId xmlns:a16="http://schemas.microsoft.com/office/drawing/2014/main" id="{C50095E5-FBF5-8CC6-60E6-61734B98B36B}"/>
              </a:ext>
            </a:extLst>
          </p:cNvPr>
          <p:cNvSpPr/>
          <p:nvPr/>
        </p:nvSpPr>
        <p:spPr>
          <a:xfrm>
            <a:off x="681038" y="4628838"/>
            <a:ext cx="8923351" cy="1239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dirty="0"/>
          </a:p>
          <a:p>
            <a:pPr>
              <a:buFont typeface="+mj-lt"/>
              <a:buAutoNum type="arabicPeriod"/>
            </a:pPr>
            <a:r>
              <a:rPr lang="en-US" sz="1400" dirty="0">
                <a:solidFill>
                  <a:schemeClr val="accent6">
                    <a:lumMod val="50000"/>
                  </a:schemeClr>
                </a:solidFill>
              </a:rPr>
              <a:t> Trained on the largest open-source masks dataset</a:t>
            </a:r>
          </a:p>
          <a:p>
            <a:pPr>
              <a:buFont typeface="+mj-lt"/>
              <a:buAutoNum type="arabicPeriod"/>
            </a:pPr>
            <a:r>
              <a:rPr lang="en-US" sz="1400" dirty="0">
                <a:solidFill>
                  <a:schemeClr val="accent6">
                    <a:lumMod val="50000"/>
                  </a:schemeClr>
                </a:solidFill>
              </a:rPr>
              <a:t> Prompt can be text or the bounding boxes</a:t>
            </a:r>
          </a:p>
          <a:p>
            <a:pPr>
              <a:buFont typeface="+mj-lt"/>
              <a:buAutoNum type="arabicPeriod"/>
            </a:pPr>
            <a:r>
              <a:rPr lang="en-US" sz="1400" dirty="0">
                <a:solidFill>
                  <a:schemeClr val="accent6">
                    <a:lumMod val="50000"/>
                  </a:schemeClr>
                </a:solidFill>
              </a:rPr>
              <a:t> Automatic segmentation can also be provided</a:t>
            </a:r>
          </a:p>
          <a:p>
            <a:pPr>
              <a:buFont typeface="+mj-lt"/>
              <a:buAutoNum type="arabicPeriod"/>
            </a:pPr>
            <a:r>
              <a:rPr lang="en-US" sz="1400" dirty="0">
                <a:solidFill>
                  <a:schemeClr val="accent6">
                    <a:lumMod val="50000"/>
                  </a:schemeClr>
                </a:solidFill>
              </a:rPr>
              <a:t> Semi-automatic training data collection paradigm</a:t>
            </a:r>
          </a:p>
          <a:p>
            <a:pPr>
              <a:buFont typeface="+mj-lt"/>
              <a:buAutoNum type="arabicPeriod"/>
            </a:pPr>
            <a:endParaRPr lang="en-US" sz="1400" dirty="0"/>
          </a:p>
          <a:p>
            <a:pPr algn="ctr"/>
            <a:endParaRPr lang="en-IN" dirty="0"/>
          </a:p>
        </p:txBody>
      </p:sp>
      <p:sp>
        <p:nvSpPr>
          <p:cNvPr id="7" name="Footer Placeholder 6">
            <a:extLst>
              <a:ext uri="{FF2B5EF4-FFF2-40B4-BE49-F238E27FC236}">
                <a16:creationId xmlns:a16="http://schemas.microsoft.com/office/drawing/2014/main" id="{41C5DB37-F0C4-64FE-DDE5-CAD86B83F3A1}"/>
              </a:ext>
            </a:extLst>
          </p:cNvPr>
          <p:cNvSpPr>
            <a:spLocks noGrp="1"/>
          </p:cNvSpPr>
          <p:nvPr>
            <p:ph type="ftr" sz="quarter" idx="3"/>
          </p:nvPr>
        </p:nvSpPr>
        <p:spPr>
          <a:xfrm>
            <a:off x="219920" y="6400800"/>
            <a:ext cx="11516811" cy="457200"/>
          </a:xfrm>
        </p:spPr>
        <p:txBody>
          <a:bodyPr/>
          <a:lstStyle/>
          <a:p>
            <a:pPr algn="ctr"/>
            <a:r>
              <a:rPr lang="en-IN" sz="800" b="0" i="0" baseline="30000" dirty="0">
                <a:solidFill>
                  <a:srgbClr val="212529"/>
                </a:solidFill>
                <a:effectLst/>
                <a:latin typeface="Poppins-Regular"/>
              </a:rPr>
              <a:t>2</a:t>
            </a:r>
            <a:r>
              <a:rPr lang="en-IN" sz="800" b="0" i="0" dirty="0">
                <a:solidFill>
                  <a:srgbClr val="212529"/>
                </a:solidFill>
                <a:effectLst/>
                <a:latin typeface="Poppins-Regular"/>
              </a:rPr>
              <a:t>Alexander Kirillov, Eric </a:t>
            </a:r>
            <a:r>
              <a:rPr lang="en-IN" sz="800" b="0" i="0" dirty="0" err="1">
                <a:solidFill>
                  <a:srgbClr val="212529"/>
                </a:solidFill>
                <a:effectLst/>
                <a:latin typeface="Poppins-Regular"/>
              </a:rPr>
              <a:t>Mintun</a:t>
            </a:r>
            <a:r>
              <a:rPr lang="en-IN" sz="800" b="0" i="0" dirty="0">
                <a:solidFill>
                  <a:srgbClr val="212529"/>
                </a:solidFill>
                <a:effectLst/>
                <a:latin typeface="Poppins-Regular"/>
              </a:rPr>
              <a:t>, Nikhila Ravi, Hanzi Mao, Chloe Rolland, Laura Gustafson, Tete Xiao, Spencer Whitehead, Alexander C. Berg, Wan-Yen Lo, Piotr </a:t>
            </a:r>
            <a:r>
              <a:rPr lang="en-IN" sz="800" b="0" i="0" dirty="0" err="1">
                <a:solidFill>
                  <a:srgbClr val="212529"/>
                </a:solidFill>
                <a:effectLst/>
                <a:latin typeface="Poppins-Regular"/>
              </a:rPr>
              <a:t>Dollár</a:t>
            </a:r>
            <a:r>
              <a:rPr lang="en-IN" sz="800" b="0" i="0" dirty="0">
                <a:solidFill>
                  <a:srgbClr val="212529"/>
                </a:solidFill>
                <a:effectLst/>
                <a:latin typeface="Poppins-Regular"/>
              </a:rPr>
              <a:t>, &amp; Ross </a:t>
            </a:r>
            <a:r>
              <a:rPr lang="en-IN" sz="800" b="0" i="0" dirty="0" err="1">
                <a:solidFill>
                  <a:srgbClr val="212529"/>
                </a:solidFill>
                <a:effectLst/>
                <a:latin typeface="Poppins-Regular"/>
              </a:rPr>
              <a:t>Girshick</a:t>
            </a:r>
            <a:r>
              <a:rPr lang="en-IN" sz="800" b="0" i="0" dirty="0">
                <a:solidFill>
                  <a:srgbClr val="212529"/>
                </a:solidFill>
                <a:effectLst/>
                <a:latin typeface="Poppins-Regular"/>
              </a:rPr>
              <a:t>. (2023). Segment Anything.</a:t>
            </a:r>
            <a:endParaRPr lang="en-US" sz="800" dirty="0"/>
          </a:p>
        </p:txBody>
      </p:sp>
      <p:pic>
        <p:nvPicPr>
          <p:cNvPr id="9" name="Picture 8">
            <a:extLst>
              <a:ext uri="{FF2B5EF4-FFF2-40B4-BE49-F238E27FC236}">
                <a16:creationId xmlns:a16="http://schemas.microsoft.com/office/drawing/2014/main" id="{AC2991DB-691A-2F60-AC7C-80993A9116A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0309" y="2684557"/>
            <a:ext cx="10440365" cy="2165359"/>
          </a:xfrm>
          <a:prstGeom prst="rect">
            <a:avLst/>
          </a:prstGeom>
        </p:spPr>
      </p:pic>
    </p:spTree>
    <p:extLst>
      <p:ext uri="{BB962C8B-B14F-4D97-AF65-F5344CB8AC3E}">
        <p14:creationId xmlns:p14="http://schemas.microsoft.com/office/powerpoint/2010/main" val="1222042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D91BA6-065F-A0D9-9998-18C93D6F6F1F}"/>
              </a:ext>
            </a:extLst>
          </p:cNvPr>
          <p:cNvSpPr>
            <a:spLocks noGrp="1"/>
          </p:cNvSpPr>
          <p:nvPr>
            <p:ph type="title"/>
          </p:nvPr>
        </p:nvSpPr>
        <p:spPr>
          <a:xfrm>
            <a:off x="1936566" y="813044"/>
            <a:ext cx="8770571" cy="1345269"/>
          </a:xfrm>
        </p:spPr>
        <p:txBody>
          <a:bodyPr>
            <a:normAutofit fontScale="90000"/>
          </a:bodyPr>
          <a:lstStyle/>
          <a:p>
            <a:br>
              <a:rPr lang="en-US" sz="3200" dirty="0"/>
            </a:br>
            <a:r>
              <a:rPr lang="en-US" sz="3200" dirty="0">
                <a:solidFill>
                  <a:schemeClr val="accent6">
                    <a:lumMod val="50000"/>
                  </a:schemeClr>
                </a:solidFill>
              </a:rPr>
              <a:t>Qualitatively, SAM seems to be performing better than common unsupervised methods on our data</a:t>
            </a:r>
            <a:endParaRPr lang="en-IN" dirty="0"/>
          </a:p>
        </p:txBody>
      </p:sp>
      <p:pic>
        <p:nvPicPr>
          <p:cNvPr id="8" name="Picture 7">
            <a:extLst>
              <a:ext uri="{FF2B5EF4-FFF2-40B4-BE49-F238E27FC236}">
                <a16:creationId xmlns:a16="http://schemas.microsoft.com/office/drawing/2014/main" id="{E443BD69-066B-03EA-4862-C1D0D8B6E119}"/>
              </a:ext>
            </a:extLst>
          </p:cNvPr>
          <p:cNvPicPr>
            <a:picLocks noChangeAspect="1"/>
          </p:cNvPicPr>
          <p:nvPr/>
        </p:nvPicPr>
        <p:blipFill rotWithShape="1">
          <a:blip r:embed="rId2"/>
          <a:srcRect l="4658" t="6223" r="52335" b="6911"/>
          <a:stretch/>
        </p:blipFill>
        <p:spPr>
          <a:xfrm>
            <a:off x="4285826" y="2329689"/>
            <a:ext cx="3443541" cy="2816305"/>
          </a:xfrm>
          <a:prstGeom prst="rect">
            <a:avLst/>
          </a:prstGeom>
        </p:spPr>
      </p:pic>
      <p:pic>
        <p:nvPicPr>
          <p:cNvPr id="10" name="Picture 9">
            <a:extLst>
              <a:ext uri="{FF2B5EF4-FFF2-40B4-BE49-F238E27FC236}">
                <a16:creationId xmlns:a16="http://schemas.microsoft.com/office/drawing/2014/main" id="{148FB354-D375-7468-FCFE-035DAF36F108}"/>
              </a:ext>
            </a:extLst>
          </p:cNvPr>
          <p:cNvPicPr>
            <a:picLocks noChangeAspect="1"/>
          </p:cNvPicPr>
          <p:nvPr/>
        </p:nvPicPr>
        <p:blipFill>
          <a:blip r:embed="rId3"/>
          <a:stretch>
            <a:fillRect/>
          </a:stretch>
        </p:blipFill>
        <p:spPr>
          <a:xfrm>
            <a:off x="451704" y="2312202"/>
            <a:ext cx="3443541" cy="2833792"/>
          </a:xfrm>
          <a:prstGeom prst="rect">
            <a:avLst/>
          </a:prstGeom>
        </p:spPr>
      </p:pic>
      <p:pic>
        <p:nvPicPr>
          <p:cNvPr id="16" name="Picture 15">
            <a:extLst>
              <a:ext uri="{FF2B5EF4-FFF2-40B4-BE49-F238E27FC236}">
                <a16:creationId xmlns:a16="http://schemas.microsoft.com/office/drawing/2014/main" id="{EB5402DD-0991-C0AD-A583-05577F5B785C}"/>
              </a:ext>
            </a:extLst>
          </p:cNvPr>
          <p:cNvPicPr>
            <a:picLocks noChangeAspect="1"/>
          </p:cNvPicPr>
          <p:nvPr/>
        </p:nvPicPr>
        <p:blipFill rotWithShape="1">
          <a:blip r:embed="rId4"/>
          <a:srcRect l="10555" t="3703" r="1970" b="8210"/>
          <a:stretch/>
        </p:blipFill>
        <p:spPr>
          <a:xfrm>
            <a:off x="8004328" y="2312202"/>
            <a:ext cx="3460406" cy="2833792"/>
          </a:xfrm>
          <a:prstGeom prst="rect">
            <a:avLst/>
          </a:prstGeom>
        </p:spPr>
      </p:pic>
      <p:sp>
        <p:nvSpPr>
          <p:cNvPr id="17" name="Rectangle 16">
            <a:extLst>
              <a:ext uri="{FF2B5EF4-FFF2-40B4-BE49-F238E27FC236}">
                <a16:creationId xmlns:a16="http://schemas.microsoft.com/office/drawing/2014/main" id="{AFB5C29A-331A-DE61-C3F2-DBB8F7F97F0C}"/>
              </a:ext>
            </a:extLst>
          </p:cNvPr>
          <p:cNvSpPr/>
          <p:nvPr/>
        </p:nvSpPr>
        <p:spPr>
          <a:xfrm>
            <a:off x="588440" y="5415917"/>
            <a:ext cx="8923351" cy="1239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dirty="0"/>
          </a:p>
          <a:p>
            <a:pPr algn="ctr"/>
            <a:endParaRPr lang="en-IN" dirty="0"/>
          </a:p>
        </p:txBody>
      </p:sp>
      <p:sp>
        <p:nvSpPr>
          <p:cNvPr id="18" name="Rectangle 17">
            <a:extLst>
              <a:ext uri="{FF2B5EF4-FFF2-40B4-BE49-F238E27FC236}">
                <a16:creationId xmlns:a16="http://schemas.microsoft.com/office/drawing/2014/main" id="{F6D6E537-9367-F3EB-113E-C51451D6C0DD}"/>
              </a:ext>
            </a:extLst>
          </p:cNvPr>
          <p:cNvSpPr/>
          <p:nvPr/>
        </p:nvSpPr>
        <p:spPr>
          <a:xfrm>
            <a:off x="1803476" y="4796282"/>
            <a:ext cx="2091769" cy="1239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dirty="0"/>
          </a:p>
          <a:p>
            <a:r>
              <a:rPr lang="en-US" sz="1400" dirty="0">
                <a:solidFill>
                  <a:schemeClr val="accent6">
                    <a:lumMod val="50000"/>
                  </a:schemeClr>
                </a:solidFill>
                <a:hlinkClick r:id="rId5" action="ppaction://hlinksldjump"/>
              </a:rPr>
              <a:t>SAM</a:t>
            </a:r>
            <a:endParaRPr lang="en-US" sz="1400" dirty="0"/>
          </a:p>
          <a:p>
            <a:pPr algn="ctr"/>
            <a:endParaRPr lang="en-IN" dirty="0"/>
          </a:p>
        </p:txBody>
      </p:sp>
      <p:sp>
        <p:nvSpPr>
          <p:cNvPr id="19" name="Rectangle 18">
            <a:extLst>
              <a:ext uri="{FF2B5EF4-FFF2-40B4-BE49-F238E27FC236}">
                <a16:creationId xmlns:a16="http://schemas.microsoft.com/office/drawing/2014/main" id="{3F405842-5CD6-B8E9-7717-44F5B6D67A65}"/>
              </a:ext>
            </a:extLst>
          </p:cNvPr>
          <p:cNvSpPr/>
          <p:nvPr/>
        </p:nvSpPr>
        <p:spPr>
          <a:xfrm>
            <a:off x="4817690" y="4796282"/>
            <a:ext cx="2556620" cy="1239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dirty="0"/>
          </a:p>
          <a:p>
            <a:r>
              <a:rPr lang="en-US" sz="1400" dirty="0">
                <a:solidFill>
                  <a:schemeClr val="accent6">
                    <a:lumMod val="50000"/>
                  </a:schemeClr>
                </a:solidFill>
              </a:rPr>
              <a:t>Original (aligned) RGB</a:t>
            </a:r>
            <a:endParaRPr lang="en-US" sz="1400" dirty="0"/>
          </a:p>
          <a:p>
            <a:pPr algn="ctr"/>
            <a:endParaRPr lang="en-IN" dirty="0"/>
          </a:p>
        </p:txBody>
      </p:sp>
      <p:sp>
        <p:nvSpPr>
          <p:cNvPr id="21" name="TextBox 20">
            <a:extLst>
              <a:ext uri="{FF2B5EF4-FFF2-40B4-BE49-F238E27FC236}">
                <a16:creationId xmlns:a16="http://schemas.microsoft.com/office/drawing/2014/main" id="{85C80EA6-C5EE-89DF-9E82-3930C9DF91C0}"/>
              </a:ext>
            </a:extLst>
          </p:cNvPr>
          <p:cNvSpPr txBox="1"/>
          <p:nvPr/>
        </p:nvSpPr>
        <p:spPr>
          <a:xfrm>
            <a:off x="8296755" y="5262028"/>
            <a:ext cx="6094070" cy="307777"/>
          </a:xfrm>
          <a:prstGeom prst="rect">
            <a:avLst/>
          </a:prstGeom>
          <a:noFill/>
        </p:spPr>
        <p:txBody>
          <a:bodyPr wrap="square">
            <a:spAutoFit/>
          </a:bodyPr>
          <a:lstStyle/>
          <a:p>
            <a:r>
              <a:rPr lang="en-US" sz="1400" dirty="0">
                <a:hlinkClick r:id="rId6" action="ppaction://hlinksldjump"/>
              </a:rPr>
              <a:t>Differentiable Feature Clustering</a:t>
            </a:r>
            <a:endParaRPr lang="en-IN" sz="1400" dirty="0"/>
          </a:p>
        </p:txBody>
      </p:sp>
      <p:sp>
        <p:nvSpPr>
          <p:cNvPr id="22" name="Rectangle 21">
            <a:extLst>
              <a:ext uri="{FF2B5EF4-FFF2-40B4-BE49-F238E27FC236}">
                <a16:creationId xmlns:a16="http://schemas.microsoft.com/office/drawing/2014/main" id="{3A007966-5789-B572-357F-2EF58514A00A}"/>
              </a:ext>
            </a:extLst>
          </p:cNvPr>
          <p:cNvSpPr/>
          <p:nvPr/>
        </p:nvSpPr>
        <p:spPr>
          <a:xfrm>
            <a:off x="451704" y="5569806"/>
            <a:ext cx="11740296" cy="123927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dirty="0">
              <a:solidFill>
                <a:schemeClr val="accent6">
                  <a:lumMod val="50000"/>
                </a:schemeClr>
              </a:solidFill>
            </a:endParaRPr>
          </a:p>
          <a:p>
            <a:pPr>
              <a:buFont typeface="+mj-lt"/>
              <a:buAutoNum type="arabicPeriod"/>
            </a:pPr>
            <a:r>
              <a:rPr lang="en-US" sz="1400" dirty="0">
                <a:solidFill>
                  <a:schemeClr val="accent6">
                    <a:lumMod val="50000"/>
                  </a:schemeClr>
                </a:solidFill>
              </a:rPr>
              <a:t> SAM requires minimum human intervention as opposed to differentiable feature clustering (have to provide the number of clusters).</a:t>
            </a:r>
          </a:p>
          <a:p>
            <a:pPr>
              <a:buFont typeface="+mj-lt"/>
              <a:buAutoNum type="arabicPeriod"/>
            </a:pPr>
            <a:r>
              <a:rPr lang="en-US" sz="1400" dirty="0">
                <a:solidFill>
                  <a:schemeClr val="accent6">
                    <a:lumMod val="50000"/>
                  </a:schemeClr>
                </a:solidFill>
              </a:rPr>
              <a:t> Well segregated masks of SAM as compared to differentiable clustering</a:t>
            </a:r>
          </a:p>
          <a:p>
            <a:pPr>
              <a:buFont typeface="+mj-lt"/>
              <a:buAutoNum type="arabicPeriod"/>
            </a:pPr>
            <a:endParaRPr lang="en-US" sz="1400" dirty="0"/>
          </a:p>
          <a:p>
            <a:pPr algn="ctr"/>
            <a:endParaRPr lang="en-IN" dirty="0"/>
          </a:p>
        </p:txBody>
      </p:sp>
    </p:spTree>
    <p:extLst>
      <p:ext uri="{BB962C8B-B14F-4D97-AF65-F5344CB8AC3E}">
        <p14:creationId xmlns:p14="http://schemas.microsoft.com/office/powerpoint/2010/main" val="1720115386"/>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AA64C4C-1C1A-4AD5-A45E-ACC15888C1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36FBFD-CEAC-47B6-A2BE-91A1F1A46BB5}">
  <ds:schemaRefs>
    <ds:schemaRef ds:uri="http://schemas.microsoft.com/sharepoint/v3/contenttype/forms"/>
  </ds:schemaRefs>
</ds:datastoreItem>
</file>

<file path=customXml/itemProps3.xml><?xml version="1.0" encoding="utf-8"?>
<ds:datastoreItem xmlns:ds="http://schemas.openxmlformats.org/officeDocument/2006/customXml" ds:itemID="{700FE38A-9F40-477F-8251-8026D807743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Sketchlines design</Template>
  <TotalTime>2846</TotalTime>
  <Words>952</Words>
  <Application>Microsoft Office PowerPoint</Application>
  <PresentationFormat>Widescreen</PresentationFormat>
  <Paragraphs>129</Paragraphs>
  <Slides>18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Meiryo</vt:lpstr>
      <vt:lpstr>Arial</vt:lpstr>
      <vt:lpstr>Calibri</vt:lpstr>
      <vt:lpstr>Cambria Math</vt:lpstr>
      <vt:lpstr>Corbel</vt:lpstr>
      <vt:lpstr>Poppins</vt:lpstr>
      <vt:lpstr>Poppins-Regular</vt:lpstr>
      <vt:lpstr>SketchLinesVTI</vt:lpstr>
      <vt:lpstr>PowerPoint Presentation</vt:lpstr>
      <vt:lpstr>Outline</vt:lpstr>
      <vt:lpstr>Introduction</vt:lpstr>
      <vt:lpstr>NDVI is an indicator to differentiate the treatment given to various soil patches</vt:lpstr>
      <vt:lpstr>Patch-wise NDVI calculation is difficult in the absence of labeled data for supervised segmentation</vt:lpstr>
      <vt:lpstr>Literature review</vt:lpstr>
      <vt:lpstr>Hence, the focus was on unsupervised algorithms to compensate for the lack of labeled data</vt:lpstr>
      <vt:lpstr>SAM – Segment Anything2 is the current state-of-the-art method for unsupervised segmentation</vt:lpstr>
      <vt:lpstr> Qualitatively, SAM seems to be performing better than common unsupervised methods on our data</vt:lpstr>
      <vt:lpstr>However, to benchmark SAM’s performance a quantitative analysis was done on a standard dataset</vt:lpstr>
      <vt:lpstr>Multi-view Self-Constructing Graph (SCG) Convolutional Networks3 is the runner-up in the latest challenge for the dataset</vt:lpstr>
      <vt:lpstr>SAM performs at-par with MSCG-Net thus giving a quantitative assurance</vt:lpstr>
      <vt:lpstr>NDVI with SAM</vt:lpstr>
      <vt:lpstr>NDVI + SAM give good results and matches the output of pix4d mapper</vt:lpstr>
      <vt:lpstr>Other work done</vt:lpstr>
      <vt:lpstr>Future directions</vt:lpstr>
      <vt:lpstr>Ending 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raavi2910@outlook.com</dc:creator>
  <cp:lastModifiedBy>raavi2910@outlook.com</cp:lastModifiedBy>
  <cp:revision>2</cp:revision>
  <dcterms:created xsi:type="dcterms:W3CDTF">2024-04-16T06:31:00Z</dcterms:created>
  <dcterms:modified xsi:type="dcterms:W3CDTF">2024-04-18T05:57:12Z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